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21"/>
  </p:notesMasterIdLst>
  <p:handoutMasterIdLst>
    <p:handoutMasterId r:id="rId22"/>
  </p:handoutMasterIdLst>
  <p:sldIdLst>
    <p:sldId id="397" r:id="rId7"/>
    <p:sldId id="403" r:id="rId8"/>
    <p:sldId id="406" r:id="rId9"/>
    <p:sldId id="407" r:id="rId10"/>
    <p:sldId id="408" r:id="rId11"/>
    <p:sldId id="409" r:id="rId12"/>
    <p:sldId id="410" r:id="rId13"/>
    <p:sldId id="411" r:id="rId14"/>
    <p:sldId id="412" r:id="rId15"/>
    <p:sldId id="257" r:id="rId16"/>
    <p:sldId id="415" r:id="rId17"/>
    <p:sldId id="262" r:id="rId18"/>
    <p:sldId id="263" r:id="rId19"/>
    <p:sldId id="400" r:id="rId20"/>
  </p:sldIdLst>
  <p:sldSz cx="12190413" cy="6859588"/>
  <p:notesSz cx="6858000" cy="9144000"/>
  <p:embeddedFontLst>
    <p:embeddedFont>
      <p:font typeface="굴림체" panose="020B0609000101010101" pitchFamily="49" charset="-127"/>
      <p:regular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  <p:embeddedFont>
      <p:font typeface="EDP Preon Thin" panose="02000603000000020004" pitchFamily="50" charset="0"/>
      <p:regular r:id="rId28"/>
      <p:bold r:id="rId29"/>
      <p:italic r:id="rId30"/>
      <p:boldItalic r:id="rId31"/>
    </p:embeddedFont>
    <p:embeddedFont>
      <p:font typeface="Inter-Regular" panose="020B0604020202020204" charset="0"/>
      <p:regular r:id="rId32"/>
      <p:bold r:id="rId33"/>
    </p:embeddedFont>
    <p:embeddedFont>
      <p:font typeface="Lato Bold" panose="020F0502020204030203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138218E-8D87-2BC1-A44F-71D0A03B8DB0}" name="Marta Grosso" initials="MG" userId="S::mgrosso@ianusgroup.com::328859e9-5abf-4e6f-bc05-2935227615c5" providerId="AD"/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F9E"/>
    <a:srgbClr val="C5E7ED"/>
    <a:srgbClr val="44B5C2"/>
    <a:srgbClr val="E2F4F6"/>
    <a:srgbClr val="FFDE0B"/>
    <a:srgbClr val="CCEAEE"/>
    <a:srgbClr val="009DD9"/>
    <a:srgbClr val="0F6FC6"/>
    <a:srgbClr val="ED7D31"/>
    <a:srgbClr val="9DD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772D87-357B-4FF4-99B0-372BE1C2665C}" v="22" dt="2026-09-04T10:12:39.299"/>
    <p1510:client id="{A8B97F1F-3EAE-478E-B9C7-7A42DB6783D9}" v="2" dt="2026-09-04T10:22:26.804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95" d="100"/>
          <a:sy n="95" d="100"/>
        </p:scale>
        <p:origin x="90" y="258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7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O MEDEIROS" userId="795ccad3-b2bb-4852-b9ae-cf5a1f5c0660" providerId="ADAL" clId="{BF6D15B9-3C0D-4593-9BBC-C67BC971A8B6}"/>
    <pc:docChg chg="undo custSel addSld delSld modSld addMainMaster delMainMaster">
      <pc:chgData name="NUNO MEDEIROS" userId="795ccad3-b2bb-4852-b9ae-cf5a1f5c0660" providerId="ADAL" clId="{BF6D15B9-3C0D-4593-9BBC-C67BC971A8B6}" dt="2026-09-04T10:22:01.814" v="219" actId="1035"/>
      <pc:docMkLst>
        <pc:docMk/>
      </pc:docMkLst>
      <pc:sldChg chg="addSp delSp modSp add del mod">
        <pc:chgData name="NUNO MEDEIROS" userId="795ccad3-b2bb-4852-b9ae-cf5a1f5c0660" providerId="ADAL" clId="{BF6D15B9-3C0D-4593-9BBC-C67BC971A8B6}" dt="2026-09-04T10:20:28.624" v="205" actId="47"/>
        <pc:sldMkLst>
          <pc:docMk/>
          <pc:sldMk cId="0" sldId="257"/>
        </pc:sldMkLst>
        <pc:spChg chg="add mod">
          <ac:chgData name="NUNO MEDEIROS" userId="795ccad3-b2bb-4852-b9ae-cf5a1f5c0660" providerId="ADAL" clId="{BF6D15B9-3C0D-4593-9BBC-C67BC971A8B6}" dt="2026-09-04T10:05:59.480" v="6"/>
          <ac:spMkLst>
            <pc:docMk/>
            <pc:sldMk cId="0" sldId="257"/>
            <ac:spMk id="2" creationId="{C6C1762B-29AC-0088-2FA9-DAA7A5563412}"/>
          </ac:spMkLst>
        </pc:spChg>
        <pc:spChg chg="del mod">
          <ac:chgData name="NUNO MEDEIROS" userId="795ccad3-b2bb-4852-b9ae-cf5a1f5c0660" providerId="ADAL" clId="{BF6D15B9-3C0D-4593-9BBC-C67BC971A8B6}" dt="2026-09-04T10:06:24.877" v="11" actId="478"/>
          <ac:spMkLst>
            <pc:docMk/>
            <pc:sldMk cId="0" sldId="257"/>
            <ac:spMk id="4" creationId="{00000000-0000-0000-0000-000000000000}"/>
          </ac:spMkLst>
        </pc:spChg>
        <pc:spChg chg="add mod">
          <ac:chgData name="NUNO MEDEIROS" userId="795ccad3-b2bb-4852-b9ae-cf5a1f5c0660" providerId="ADAL" clId="{BF6D15B9-3C0D-4593-9BBC-C67BC971A8B6}" dt="2026-09-04T10:14:44.013" v="159" actId="20577"/>
          <ac:spMkLst>
            <pc:docMk/>
            <pc:sldMk cId="0" sldId="257"/>
            <ac:spMk id="5" creationId="{9FBBBF62-7BC5-8896-DB1E-8EA3AE9D76E1}"/>
          </ac:spMkLst>
        </pc:spChg>
      </pc:sldChg>
      <pc:sldChg chg="addSp delSp modSp add del mod">
        <pc:chgData name="NUNO MEDEIROS" userId="795ccad3-b2bb-4852-b9ae-cf5a1f5c0660" providerId="ADAL" clId="{BF6D15B9-3C0D-4593-9BBC-C67BC971A8B6}" dt="2026-09-04T10:20:30.056" v="207" actId="47"/>
        <pc:sldMkLst>
          <pc:docMk/>
          <pc:sldMk cId="0" sldId="262"/>
        </pc:sldMkLst>
        <pc:spChg chg="add mod">
          <ac:chgData name="NUNO MEDEIROS" userId="795ccad3-b2bb-4852-b9ae-cf5a1f5c0660" providerId="ADAL" clId="{BF6D15B9-3C0D-4593-9BBC-C67BC971A8B6}" dt="2026-09-04T10:13:23.128" v="124" actId="1037"/>
          <ac:spMkLst>
            <pc:docMk/>
            <pc:sldMk cId="0" sldId="262"/>
            <ac:spMk id="6" creationId="{9C42C7E6-1746-A05D-39E4-505768E8812B}"/>
          </ac:spMkLst>
        </pc:spChg>
        <pc:spChg chg="del mod">
          <ac:chgData name="NUNO MEDEIROS" userId="795ccad3-b2bb-4852-b9ae-cf5a1f5c0660" providerId="ADAL" clId="{BF6D15B9-3C0D-4593-9BBC-C67BC971A8B6}" dt="2026-09-04T10:07:11.020" v="25" actId="478"/>
          <ac:spMkLst>
            <pc:docMk/>
            <pc:sldMk cId="0" sldId="262"/>
            <ac:spMk id="8" creationId="{00000000-0000-0000-0000-000000000000}"/>
          </ac:spMkLst>
        </pc:spChg>
        <pc:picChg chg="mod">
          <ac:chgData name="NUNO MEDEIROS" userId="795ccad3-b2bb-4852-b9ae-cf5a1f5c0660" providerId="ADAL" clId="{BF6D15B9-3C0D-4593-9BBC-C67BC971A8B6}" dt="2026-09-04T10:06:59.511" v="20" actId="1076"/>
          <ac:picMkLst>
            <pc:docMk/>
            <pc:sldMk cId="0" sldId="262"/>
            <ac:picMk id="32" creationId="{5B22555B-E020-6C34-1B89-9BF4A3EECBA0}"/>
          </ac:picMkLst>
        </pc:picChg>
      </pc:sldChg>
      <pc:sldChg chg="addSp delSp modSp add del mod">
        <pc:chgData name="NUNO MEDEIROS" userId="795ccad3-b2bb-4852-b9ae-cf5a1f5c0660" providerId="ADAL" clId="{BF6D15B9-3C0D-4593-9BBC-C67BC971A8B6}" dt="2026-09-04T10:20:32.772" v="208" actId="47"/>
        <pc:sldMkLst>
          <pc:docMk/>
          <pc:sldMk cId="0" sldId="263"/>
        </pc:sldMkLst>
        <pc:spChg chg="add mod">
          <ac:chgData name="NUNO MEDEIROS" userId="795ccad3-b2bb-4852-b9ae-cf5a1f5c0660" providerId="ADAL" clId="{BF6D15B9-3C0D-4593-9BBC-C67BC971A8B6}" dt="2026-09-04T10:07:26.661" v="29"/>
          <ac:spMkLst>
            <pc:docMk/>
            <pc:sldMk cId="0" sldId="263"/>
            <ac:spMk id="5" creationId="{3B01D395-A551-8D09-B8CD-F2FA82825DF3}"/>
          </ac:spMkLst>
        </pc:spChg>
        <pc:spChg chg="del mod">
          <ac:chgData name="NUNO MEDEIROS" userId="795ccad3-b2bb-4852-b9ae-cf5a1f5c0660" providerId="ADAL" clId="{BF6D15B9-3C0D-4593-9BBC-C67BC971A8B6}" dt="2026-09-04T10:07:29.094" v="30" actId="478"/>
          <ac:spMkLst>
            <pc:docMk/>
            <pc:sldMk cId="0" sldId="263"/>
            <ac:spMk id="21" creationId="{00000000-0000-0000-0000-000000000000}"/>
          </ac:spMkLst>
        </pc:spChg>
      </pc:sldChg>
      <pc:sldChg chg="modSp add del mod">
        <pc:chgData name="NUNO MEDEIROS" userId="795ccad3-b2bb-4852-b9ae-cf5a1f5c0660" providerId="ADAL" clId="{BF6D15B9-3C0D-4593-9BBC-C67BC971A8B6}" dt="2026-09-04T10:20:25.318" v="196" actId="47"/>
        <pc:sldMkLst>
          <pc:docMk/>
          <pc:sldMk cId="2789422898" sldId="397"/>
        </pc:sldMkLst>
        <pc:spChg chg="mod">
          <ac:chgData name="NUNO MEDEIROS" userId="795ccad3-b2bb-4852-b9ae-cf5a1f5c0660" providerId="ADAL" clId="{BF6D15B9-3C0D-4593-9BBC-C67BC971A8B6}" dt="2026-09-04T10:15:21.711" v="176" actId="20577"/>
          <ac:spMkLst>
            <pc:docMk/>
            <pc:sldMk cId="2789422898" sldId="397"/>
            <ac:spMk id="10" creationId="{3C280DFB-75EB-150F-19BC-4A2141C09ACA}"/>
          </ac:spMkLst>
        </pc:spChg>
      </pc:sldChg>
      <pc:sldChg chg="del">
        <pc:chgData name="NUNO MEDEIROS" userId="795ccad3-b2bb-4852-b9ae-cf5a1f5c0660" providerId="ADAL" clId="{BF6D15B9-3C0D-4593-9BBC-C67BC971A8B6}" dt="2026-09-04T10:20:21.233" v="178" actId="47"/>
        <pc:sldMkLst>
          <pc:docMk/>
          <pc:sldMk cId="724382528" sldId="399"/>
        </pc:sldMkLst>
      </pc:sldChg>
      <pc:sldChg chg="add del">
        <pc:chgData name="NUNO MEDEIROS" userId="795ccad3-b2bb-4852-b9ae-cf5a1f5c0660" providerId="ADAL" clId="{BF6D15B9-3C0D-4593-9BBC-C67BC971A8B6}" dt="2026-09-04T10:20:34.365" v="209" actId="47"/>
        <pc:sldMkLst>
          <pc:docMk/>
          <pc:sldMk cId="819531720" sldId="400"/>
        </pc:sldMkLst>
      </pc:sldChg>
      <pc:sldChg chg="del">
        <pc:chgData name="NUNO MEDEIROS" userId="795ccad3-b2bb-4852-b9ae-cf5a1f5c0660" providerId="ADAL" clId="{BF6D15B9-3C0D-4593-9BBC-C67BC971A8B6}" dt="2026-09-04T10:20:21.283" v="179" actId="47"/>
        <pc:sldMkLst>
          <pc:docMk/>
          <pc:sldMk cId="2012916164" sldId="401"/>
        </pc:sldMkLst>
      </pc:sldChg>
      <pc:sldChg chg="del">
        <pc:chgData name="NUNO MEDEIROS" userId="795ccad3-b2bb-4852-b9ae-cf5a1f5c0660" providerId="ADAL" clId="{BF6D15B9-3C0D-4593-9BBC-C67BC971A8B6}" dt="2026-09-04T10:20:20.748" v="177" actId="47"/>
        <pc:sldMkLst>
          <pc:docMk/>
          <pc:sldMk cId="4271645420" sldId="402"/>
        </pc:sldMkLst>
      </pc:sldChg>
      <pc:sldChg chg="modSp add del mod">
        <pc:chgData name="NUNO MEDEIROS" userId="795ccad3-b2bb-4852-b9ae-cf5a1f5c0660" providerId="ADAL" clId="{BF6D15B9-3C0D-4593-9BBC-C67BC971A8B6}" dt="2026-09-04T10:20:25.869" v="197" actId="47"/>
        <pc:sldMkLst>
          <pc:docMk/>
          <pc:sldMk cId="775833651" sldId="403"/>
        </pc:sldMkLst>
        <pc:spChg chg="mod">
          <ac:chgData name="NUNO MEDEIROS" userId="795ccad3-b2bb-4852-b9ae-cf5a1f5c0660" providerId="ADAL" clId="{BF6D15B9-3C0D-4593-9BBC-C67BC971A8B6}" dt="2026-09-04T10:12:45.479" v="74" actId="1037"/>
          <ac:spMkLst>
            <pc:docMk/>
            <pc:sldMk cId="775833651" sldId="403"/>
            <ac:spMk id="24" creationId="{00000000-0000-0000-0000-000000000000}"/>
          </ac:spMkLst>
        </pc:spChg>
      </pc:sldChg>
      <pc:sldChg chg="modSp add del mod">
        <pc:chgData name="NUNO MEDEIROS" userId="795ccad3-b2bb-4852-b9ae-cf5a1f5c0660" providerId="ADAL" clId="{BF6D15B9-3C0D-4593-9BBC-C67BC971A8B6}" dt="2026-09-04T10:20:26.342" v="198" actId="47"/>
        <pc:sldMkLst>
          <pc:docMk/>
          <pc:sldMk cId="3167852649" sldId="406"/>
        </pc:sldMkLst>
        <pc:spChg chg="mod">
          <ac:chgData name="NUNO MEDEIROS" userId="795ccad3-b2bb-4852-b9ae-cf5a1f5c0660" providerId="ADAL" clId="{BF6D15B9-3C0D-4593-9BBC-C67BC971A8B6}" dt="2026-09-04T10:12:48.738" v="79" actId="1037"/>
          <ac:spMkLst>
            <pc:docMk/>
            <pc:sldMk cId="3167852649" sldId="406"/>
            <ac:spMk id="24" creationId="{ECB95E4D-5C0E-B672-F5A4-AF2BEC4A41E4}"/>
          </ac:spMkLst>
        </pc:spChg>
      </pc:sldChg>
      <pc:sldChg chg="modSp add del mod modAnim">
        <pc:chgData name="NUNO MEDEIROS" userId="795ccad3-b2bb-4852-b9ae-cf5a1f5c0660" providerId="ADAL" clId="{BF6D15B9-3C0D-4593-9BBC-C67BC971A8B6}" dt="2026-09-04T10:20:26.543" v="199" actId="47"/>
        <pc:sldMkLst>
          <pc:docMk/>
          <pc:sldMk cId="3016956616" sldId="407"/>
        </pc:sldMkLst>
        <pc:spChg chg="mod">
          <ac:chgData name="NUNO MEDEIROS" userId="795ccad3-b2bb-4852-b9ae-cf5a1f5c0660" providerId="ADAL" clId="{BF6D15B9-3C0D-4593-9BBC-C67BC971A8B6}" dt="2026-09-04T10:12:51.956" v="84" actId="1037"/>
          <ac:spMkLst>
            <pc:docMk/>
            <pc:sldMk cId="3016956616" sldId="407"/>
            <ac:spMk id="24" creationId="{B494A657-C782-183C-9E0E-F2F82EB0780B}"/>
          </ac:spMkLst>
        </pc:spChg>
      </pc:sldChg>
      <pc:sldChg chg="modSp add del mod">
        <pc:chgData name="NUNO MEDEIROS" userId="795ccad3-b2bb-4852-b9ae-cf5a1f5c0660" providerId="ADAL" clId="{BF6D15B9-3C0D-4593-9BBC-C67BC971A8B6}" dt="2026-09-04T10:20:26.753" v="200" actId="47"/>
        <pc:sldMkLst>
          <pc:docMk/>
          <pc:sldMk cId="3266848629" sldId="408"/>
        </pc:sldMkLst>
        <pc:spChg chg="mod">
          <ac:chgData name="NUNO MEDEIROS" userId="795ccad3-b2bb-4852-b9ae-cf5a1f5c0660" providerId="ADAL" clId="{BF6D15B9-3C0D-4593-9BBC-C67BC971A8B6}" dt="2026-09-04T10:12:55.216" v="89" actId="1037"/>
          <ac:spMkLst>
            <pc:docMk/>
            <pc:sldMk cId="3266848629" sldId="408"/>
            <ac:spMk id="24" creationId="{83B29D6A-9B43-85F7-82ED-AC745B8DB97D}"/>
          </ac:spMkLst>
        </pc:spChg>
      </pc:sldChg>
      <pc:sldChg chg="modSp add del mod">
        <pc:chgData name="NUNO MEDEIROS" userId="795ccad3-b2bb-4852-b9ae-cf5a1f5c0660" providerId="ADAL" clId="{BF6D15B9-3C0D-4593-9BBC-C67BC971A8B6}" dt="2026-09-04T10:20:26.959" v="201" actId="47"/>
        <pc:sldMkLst>
          <pc:docMk/>
          <pc:sldMk cId="2909310155" sldId="409"/>
        </pc:sldMkLst>
        <pc:spChg chg="mod">
          <ac:chgData name="NUNO MEDEIROS" userId="795ccad3-b2bb-4852-b9ae-cf5a1f5c0660" providerId="ADAL" clId="{BF6D15B9-3C0D-4593-9BBC-C67BC971A8B6}" dt="2026-09-04T10:12:58.330" v="94" actId="1037"/>
          <ac:spMkLst>
            <pc:docMk/>
            <pc:sldMk cId="2909310155" sldId="409"/>
            <ac:spMk id="24" creationId="{B9BCD463-F572-872F-A41E-3AEAC7F4AD2D}"/>
          </ac:spMkLst>
        </pc:spChg>
      </pc:sldChg>
      <pc:sldChg chg="modSp add del mod">
        <pc:chgData name="NUNO MEDEIROS" userId="795ccad3-b2bb-4852-b9ae-cf5a1f5c0660" providerId="ADAL" clId="{BF6D15B9-3C0D-4593-9BBC-C67BC971A8B6}" dt="2026-09-04T10:20:27.216" v="202" actId="47"/>
        <pc:sldMkLst>
          <pc:docMk/>
          <pc:sldMk cId="1679234561" sldId="410"/>
        </pc:sldMkLst>
        <pc:spChg chg="mod">
          <ac:chgData name="NUNO MEDEIROS" userId="795ccad3-b2bb-4852-b9ae-cf5a1f5c0660" providerId="ADAL" clId="{BF6D15B9-3C0D-4593-9BBC-C67BC971A8B6}" dt="2026-09-04T10:13:03.288" v="99" actId="1037"/>
          <ac:spMkLst>
            <pc:docMk/>
            <pc:sldMk cId="1679234561" sldId="410"/>
            <ac:spMk id="24" creationId="{4579ABA5-A2D8-E17A-9729-662E47A218A0}"/>
          </ac:spMkLst>
        </pc:spChg>
      </pc:sldChg>
      <pc:sldChg chg="modSp add del mod">
        <pc:chgData name="NUNO MEDEIROS" userId="795ccad3-b2bb-4852-b9ae-cf5a1f5c0660" providerId="ADAL" clId="{BF6D15B9-3C0D-4593-9BBC-C67BC971A8B6}" dt="2026-09-04T10:20:27.751" v="203" actId="47"/>
        <pc:sldMkLst>
          <pc:docMk/>
          <pc:sldMk cId="3067210216" sldId="411"/>
        </pc:sldMkLst>
        <pc:spChg chg="mod">
          <ac:chgData name="NUNO MEDEIROS" userId="795ccad3-b2bb-4852-b9ae-cf5a1f5c0660" providerId="ADAL" clId="{BF6D15B9-3C0D-4593-9BBC-C67BC971A8B6}" dt="2026-09-04T10:13:07.193" v="104" actId="1037"/>
          <ac:spMkLst>
            <pc:docMk/>
            <pc:sldMk cId="3067210216" sldId="411"/>
            <ac:spMk id="24" creationId="{C732D9ED-1F98-3288-2ED1-D79D4D1FE985}"/>
          </ac:spMkLst>
        </pc:spChg>
      </pc:sldChg>
      <pc:sldChg chg="addSp modSp add del mod modAnim">
        <pc:chgData name="NUNO MEDEIROS" userId="795ccad3-b2bb-4852-b9ae-cf5a1f5c0660" providerId="ADAL" clId="{BF6D15B9-3C0D-4593-9BBC-C67BC971A8B6}" dt="2026-09-04T10:22:01.814" v="219" actId="1035"/>
        <pc:sldMkLst>
          <pc:docMk/>
          <pc:sldMk cId="3980653071" sldId="412"/>
        </pc:sldMkLst>
        <pc:spChg chg="add mod">
          <ac:chgData name="NUNO MEDEIROS" userId="795ccad3-b2bb-4852-b9ae-cf5a1f5c0660" providerId="ADAL" clId="{BF6D15B9-3C0D-4593-9BBC-C67BC971A8B6}" dt="2026-09-04T10:22:01.814" v="219" actId="1035"/>
          <ac:spMkLst>
            <pc:docMk/>
            <pc:sldMk cId="3980653071" sldId="412"/>
            <ac:spMk id="4" creationId="{A6949BD4-0440-48D4-57D8-3AD250DBFDEB}"/>
          </ac:spMkLst>
        </pc:spChg>
        <pc:spChg chg="add mod">
          <ac:chgData name="NUNO MEDEIROS" userId="795ccad3-b2bb-4852-b9ae-cf5a1f5c0660" providerId="ADAL" clId="{BF6D15B9-3C0D-4593-9BBC-C67BC971A8B6}" dt="2026-09-04T10:22:01.814" v="219" actId="1035"/>
          <ac:spMkLst>
            <pc:docMk/>
            <pc:sldMk cId="3980653071" sldId="412"/>
            <ac:spMk id="6" creationId="{79628F4F-1273-B17A-BD29-B871034665D1}"/>
          </ac:spMkLst>
        </pc:spChg>
        <pc:spChg chg="add mod">
          <ac:chgData name="NUNO MEDEIROS" userId="795ccad3-b2bb-4852-b9ae-cf5a1f5c0660" providerId="ADAL" clId="{BF6D15B9-3C0D-4593-9BBC-C67BC971A8B6}" dt="2026-09-04T10:22:01.814" v="219" actId="1035"/>
          <ac:spMkLst>
            <pc:docMk/>
            <pc:sldMk cId="3980653071" sldId="412"/>
            <ac:spMk id="10" creationId="{F462466B-5221-5341-E748-9B8979446932}"/>
          </ac:spMkLst>
        </pc:spChg>
        <pc:spChg chg="mod">
          <ac:chgData name="NUNO MEDEIROS" userId="795ccad3-b2bb-4852-b9ae-cf5a1f5c0660" providerId="ADAL" clId="{BF6D15B9-3C0D-4593-9BBC-C67BC971A8B6}" dt="2026-09-04T10:21:12.172" v="212" actId="108"/>
          <ac:spMkLst>
            <pc:docMk/>
            <pc:sldMk cId="3980653071" sldId="412"/>
            <ac:spMk id="23" creationId="{F2903433-60FB-74B7-6FD8-9EEEAF17FEC4}"/>
          </ac:spMkLst>
        </pc:spChg>
        <pc:spChg chg="mod">
          <ac:chgData name="NUNO MEDEIROS" userId="795ccad3-b2bb-4852-b9ae-cf5a1f5c0660" providerId="ADAL" clId="{BF6D15B9-3C0D-4593-9BBC-C67BC971A8B6}" dt="2026-09-04T10:13:12.115" v="109" actId="1037"/>
          <ac:spMkLst>
            <pc:docMk/>
            <pc:sldMk cId="3980653071" sldId="412"/>
            <ac:spMk id="24" creationId="{88FC6D7E-16D0-97E2-1740-81637491E1EE}"/>
          </ac:spMkLst>
        </pc:spChg>
      </pc:sldChg>
      <pc:sldChg chg="del">
        <pc:chgData name="NUNO MEDEIROS" userId="795ccad3-b2bb-4852-b9ae-cf5a1f5c0660" providerId="ADAL" clId="{BF6D15B9-3C0D-4593-9BBC-C67BC971A8B6}" dt="2026-09-04T10:20:21.320" v="180" actId="47"/>
        <pc:sldMkLst>
          <pc:docMk/>
          <pc:sldMk cId="3266752393" sldId="413"/>
        </pc:sldMkLst>
      </pc:sldChg>
      <pc:sldChg chg="add del">
        <pc:chgData name="NUNO MEDEIROS" userId="795ccad3-b2bb-4852-b9ae-cf5a1f5c0660" providerId="ADAL" clId="{BF6D15B9-3C0D-4593-9BBC-C67BC971A8B6}" dt="2026-09-04T10:20:38.302" v="211" actId="47"/>
        <pc:sldMkLst>
          <pc:docMk/>
          <pc:sldMk cId="3004168232" sldId="414"/>
        </pc:sldMkLst>
      </pc:sldChg>
      <pc:sldChg chg="addSp delSp modSp add del mod">
        <pc:chgData name="NUNO MEDEIROS" userId="795ccad3-b2bb-4852-b9ae-cf5a1f5c0660" providerId="ADAL" clId="{BF6D15B9-3C0D-4593-9BBC-C67BC971A8B6}" dt="2026-09-04T10:20:29.112" v="206" actId="47"/>
        <pc:sldMkLst>
          <pc:docMk/>
          <pc:sldMk cId="1118954876" sldId="415"/>
        </pc:sldMkLst>
        <pc:spChg chg="del mod">
          <ac:chgData name="NUNO MEDEIROS" userId="795ccad3-b2bb-4852-b9ae-cf5a1f5c0660" providerId="ADAL" clId="{BF6D15B9-3C0D-4593-9BBC-C67BC971A8B6}" dt="2026-09-04T10:06:51.360" v="19" actId="478"/>
          <ac:spMkLst>
            <pc:docMk/>
            <pc:sldMk cId="1118954876" sldId="415"/>
            <ac:spMk id="2" creationId="{61148497-0557-3E52-FF66-444E33FFFEAB}"/>
          </ac:spMkLst>
        </pc:spChg>
        <pc:spChg chg="add mod">
          <ac:chgData name="NUNO MEDEIROS" userId="795ccad3-b2bb-4852-b9ae-cf5a1f5c0660" providerId="ADAL" clId="{BF6D15B9-3C0D-4593-9BBC-C67BC971A8B6}" dt="2026-09-04T10:13:20.642" v="119" actId="1037"/>
          <ac:spMkLst>
            <pc:docMk/>
            <pc:sldMk cId="1118954876" sldId="415"/>
            <ac:spMk id="4" creationId="{173A4EED-3EEB-C1CE-2DD6-EF948F9B8565}"/>
          </ac:spMkLst>
        </pc:spChg>
        <pc:spChg chg="mod">
          <ac:chgData name="NUNO MEDEIROS" userId="795ccad3-b2bb-4852-b9ae-cf5a1f5c0660" providerId="ADAL" clId="{BF6D15B9-3C0D-4593-9BBC-C67BC971A8B6}" dt="2026-09-04T10:06:40.457" v="15" actId="1076"/>
          <ac:spMkLst>
            <pc:docMk/>
            <pc:sldMk cId="1118954876" sldId="415"/>
            <ac:spMk id="68" creationId="{6144056C-CF87-B72A-5AB8-996589001E05}"/>
          </ac:spMkLst>
        </pc:spChg>
      </pc:sldChg>
      <pc:sldMasterChg chg="addSldLayout delSldLayout">
        <pc:chgData name="NUNO MEDEIROS" userId="795ccad3-b2bb-4852-b9ae-cf5a1f5c0660" providerId="ADAL" clId="{BF6D15B9-3C0D-4593-9BBC-C67BC971A8B6}" dt="2026-09-04T10:20:25.318" v="196" actId="47"/>
        <pc:sldMasterMkLst>
          <pc:docMk/>
          <pc:sldMasterMk cId="2492265267" sldId="2147483664"/>
        </pc:sldMasterMkLst>
        <pc:sldLayoutChg chg="add del">
          <pc:chgData name="NUNO MEDEIROS" userId="795ccad3-b2bb-4852-b9ae-cf5a1f5c0660" providerId="ADAL" clId="{BF6D15B9-3C0D-4593-9BBC-C67BC971A8B6}" dt="2026-09-04T10:20:25.318" v="196" actId="47"/>
          <pc:sldLayoutMkLst>
            <pc:docMk/>
            <pc:sldMasterMk cId="2492265267" sldId="2147483664"/>
            <pc:sldLayoutMk cId="1029680685" sldId="2147483678"/>
          </pc:sldLayoutMkLst>
        </pc:sldLayoutChg>
      </pc:sldMasterChg>
      <pc:sldMasterChg chg="addSldLayout delSldLayout">
        <pc:chgData name="NUNO MEDEIROS" userId="795ccad3-b2bb-4852-b9ae-cf5a1f5c0660" providerId="ADAL" clId="{BF6D15B9-3C0D-4593-9BBC-C67BC971A8B6}" dt="2026-09-04T10:20:28.624" v="205" actId="47"/>
        <pc:sldMasterMkLst>
          <pc:docMk/>
          <pc:sldMasterMk cId="971727225" sldId="2147483666"/>
        </pc:sldMasterMkLst>
        <pc:sldLayoutChg chg="add del">
          <pc:chgData name="NUNO MEDEIROS" userId="795ccad3-b2bb-4852-b9ae-cf5a1f5c0660" providerId="ADAL" clId="{BF6D15B9-3C0D-4593-9BBC-C67BC971A8B6}" dt="2026-09-04T10:20:28.624" v="205" actId="47"/>
          <pc:sldLayoutMkLst>
            <pc:docMk/>
            <pc:sldMasterMk cId="971727225" sldId="2147483666"/>
            <pc:sldLayoutMk cId="4181806788" sldId="2147483702"/>
          </pc:sldLayoutMkLst>
        </pc:sldLayoutChg>
      </pc:sldMasterChg>
      <pc:sldMasterChg chg="add del addSldLayout delSldLayout">
        <pc:chgData name="NUNO MEDEIROS" userId="795ccad3-b2bb-4852-b9ae-cf5a1f5c0660" providerId="ADAL" clId="{BF6D15B9-3C0D-4593-9BBC-C67BC971A8B6}" dt="2026-09-04T10:20:38.302" v="211" actId="47"/>
        <pc:sldMasterMkLst>
          <pc:docMk/>
          <pc:sldMasterMk cId="2040440431" sldId="2147483691"/>
        </pc:sldMasterMkLst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2700275463" sldId="2147483692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3417503513" sldId="2147483693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3533029495" sldId="2147483694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2565679242" sldId="2147483695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3354039442" sldId="2147483696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3179073431" sldId="2147483697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3359728792" sldId="2147483698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2161690411" sldId="2147483699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83943535" sldId="2147483700"/>
          </pc:sldLayoutMkLst>
        </pc:sldLayoutChg>
        <pc:sldLayoutChg chg="add del">
          <pc:chgData name="NUNO MEDEIROS" userId="795ccad3-b2bb-4852-b9ae-cf5a1f5c0660" providerId="ADAL" clId="{BF6D15B9-3C0D-4593-9BBC-C67BC971A8B6}" dt="2026-09-04T10:20:38.302" v="211" actId="47"/>
          <pc:sldLayoutMkLst>
            <pc:docMk/>
            <pc:sldMasterMk cId="2040440431" sldId="2147483691"/>
            <pc:sldLayoutMk cId="4251361947" sldId="2147483701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9F3F69-083C-4603-AED9-68CA64B4000C}" type="doc">
      <dgm:prSet loTypeId="urn:microsoft.com/office/officeart/2018/2/layout/IconCircle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0ED7AB81-D39C-4B79-B8E4-0213717D3FEE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1600" b="1" dirty="0"/>
            <a:t>WHEN</a:t>
          </a:r>
          <a:r>
            <a:rPr lang="en-US" sz="1600" dirty="0"/>
            <a:t> </a:t>
          </a:r>
        </a:p>
        <a:p>
          <a:pPr algn="l">
            <a:lnSpc>
              <a:spcPct val="100000"/>
            </a:lnSpc>
          </a:pPr>
          <a:r>
            <a:rPr lang="en-US" sz="1600" dirty="0"/>
            <a:t>Launched in 2015 to improve the resilience and security of the European energy infrastructure. </a:t>
          </a:r>
        </a:p>
      </dgm:t>
    </dgm:pt>
    <dgm:pt modelId="{8475C681-F4E9-432A-A6FB-1F8D61A6ABF6}" type="parTrans" cxnId="{28EC0E1B-5B02-438A-A7B9-63D793B9E94B}">
      <dgm:prSet/>
      <dgm:spPr/>
      <dgm:t>
        <a:bodyPr/>
        <a:lstStyle/>
        <a:p>
          <a:pPr algn="l"/>
          <a:endParaRPr lang="en-US" sz="1600"/>
        </a:p>
      </dgm:t>
    </dgm:pt>
    <dgm:pt modelId="{C137BA45-1408-474F-B501-A00D2C455244}" type="sibTrans" cxnId="{28EC0E1B-5B02-438A-A7B9-63D793B9E94B}">
      <dgm:prSet/>
      <dgm:spPr/>
      <dgm:t>
        <a:bodyPr/>
        <a:lstStyle/>
        <a:p>
          <a:pPr algn="l">
            <a:lnSpc>
              <a:spcPct val="100000"/>
            </a:lnSpc>
          </a:pPr>
          <a:endParaRPr lang="en-US" sz="1600"/>
        </a:p>
      </dgm:t>
    </dgm:pt>
    <dgm:pt modelId="{DAC7E774-6AAB-4B94-B59C-0BE92375718C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1600" b="1" dirty="0"/>
            <a:t>HOW</a:t>
          </a:r>
          <a:r>
            <a:rPr lang="en-US" sz="1600" dirty="0"/>
            <a:t> </a:t>
          </a:r>
        </a:p>
        <a:p>
          <a:pPr algn="l">
            <a:lnSpc>
              <a:spcPct val="100000"/>
            </a:lnSpc>
          </a:pPr>
          <a:r>
            <a:rPr lang="en-US" sz="1600" dirty="0"/>
            <a:t>Through trust-based </a:t>
          </a:r>
          <a:r>
            <a:rPr lang="en-US" sz="1600" b="1" dirty="0"/>
            <a:t>information sharing</a:t>
          </a:r>
          <a:r>
            <a:rPr lang="en-US" sz="1600" dirty="0"/>
            <a:t> and by enabling a </a:t>
          </a:r>
          <a:r>
            <a:rPr lang="en-US" sz="1600" b="1" dirty="0"/>
            <a:t>joint effort</a:t>
          </a:r>
          <a:r>
            <a:rPr lang="en-US" sz="1600" dirty="0"/>
            <a:t> for the analysis of threats, vulnerabilities, incidents, solutions and opportunities. </a:t>
          </a:r>
        </a:p>
      </dgm:t>
    </dgm:pt>
    <dgm:pt modelId="{0B940913-C857-4F6E-87AB-3AFC84295012}" type="parTrans" cxnId="{79FF0509-EDC1-434E-9D63-2EAA66631C3A}">
      <dgm:prSet/>
      <dgm:spPr/>
      <dgm:t>
        <a:bodyPr/>
        <a:lstStyle/>
        <a:p>
          <a:pPr algn="l"/>
          <a:endParaRPr lang="en-US" sz="1600"/>
        </a:p>
      </dgm:t>
    </dgm:pt>
    <dgm:pt modelId="{62DE40E8-E9B7-492B-911B-17F351AA969E}" type="sibTrans" cxnId="{79FF0509-EDC1-434E-9D63-2EAA66631C3A}">
      <dgm:prSet/>
      <dgm:spPr/>
      <dgm:t>
        <a:bodyPr/>
        <a:lstStyle/>
        <a:p>
          <a:pPr algn="l">
            <a:lnSpc>
              <a:spcPct val="100000"/>
            </a:lnSpc>
          </a:pPr>
          <a:endParaRPr lang="en-US" sz="1600"/>
        </a:p>
      </dgm:t>
    </dgm:pt>
    <dgm:pt modelId="{E82B0475-10C4-4DA7-A69F-4DE6C96FDC6C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1600" b="1" dirty="0"/>
            <a:t>WHAT</a:t>
          </a:r>
          <a:r>
            <a:rPr lang="en-US" sz="1600" dirty="0"/>
            <a:t> </a:t>
          </a:r>
        </a:p>
        <a:p>
          <a:pPr algn="l">
            <a:lnSpc>
              <a:spcPct val="100000"/>
            </a:lnSpc>
          </a:pPr>
          <a:r>
            <a:rPr lang="en-US" sz="1600" dirty="0"/>
            <a:t>A </a:t>
          </a:r>
          <a:r>
            <a:rPr lang="en-US" sz="1600" b="1" dirty="0"/>
            <a:t>community of communities</a:t>
          </a:r>
          <a:r>
            <a:rPr lang="en-US" sz="1600" dirty="0"/>
            <a:t> to facilitate this proactive information sharing and analysis, allowing its members to take their own effective measures.</a:t>
          </a:r>
        </a:p>
      </dgm:t>
    </dgm:pt>
    <dgm:pt modelId="{EA2F4DEC-FA18-4865-B210-2135F0AC8121}" type="parTrans" cxnId="{A20B7C43-A585-4174-8B4D-66A407359B9D}">
      <dgm:prSet/>
      <dgm:spPr/>
      <dgm:t>
        <a:bodyPr/>
        <a:lstStyle/>
        <a:p>
          <a:pPr algn="l"/>
          <a:endParaRPr lang="en-US" sz="1600"/>
        </a:p>
      </dgm:t>
    </dgm:pt>
    <dgm:pt modelId="{D259C631-8723-4845-9BD0-C586DF6C0DAE}" type="sibTrans" cxnId="{A20B7C43-A585-4174-8B4D-66A407359B9D}">
      <dgm:prSet/>
      <dgm:spPr/>
      <dgm:t>
        <a:bodyPr/>
        <a:lstStyle/>
        <a:p>
          <a:pPr algn="l"/>
          <a:endParaRPr lang="en-US" sz="1600"/>
        </a:p>
      </dgm:t>
    </dgm:pt>
    <dgm:pt modelId="{A742F80E-FCDE-419E-8AAF-A3D92B1D5996}" type="pres">
      <dgm:prSet presAssocID="{E39F3F69-083C-4603-AED9-68CA64B4000C}" presName="root" presStyleCnt="0">
        <dgm:presLayoutVars>
          <dgm:dir/>
          <dgm:resizeHandles val="exact"/>
        </dgm:presLayoutVars>
      </dgm:prSet>
      <dgm:spPr/>
    </dgm:pt>
    <dgm:pt modelId="{B8661918-52AD-4A26-84EC-6B0C53FB1882}" type="pres">
      <dgm:prSet presAssocID="{E39F3F69-083C-4603-AED9-68CA64B4000C}" presName="container" presStyleCnt="0">
        <dgm:presLayoutVars>
          <dgm:dir/>
          <dgm:resizeHandles val="exact"/>
        </dgm:presLayoutVars>
      </dgm:prSet>
      <dgm:spPr/>
    </dgm:pt>
    <dgm:pt modelId="{01ED142F-6FE8-41F7-A105-B559D9A46066}" type="pres">
      <dgm:prSet presAssocID="{0ED7AB81-D39C-4B79-B8E4-0213717D3FEE}" presName="compNode" presStyleCnt="0"/>
      <dgm:spPr/>
    </dgm:pt>
    <dgm:pt modelId="{1050A3DA-30A3-4DF9-A896-4132CF808EB6}" type="pres">
      <dgm:prSet presAssocID="{0ED7AB81-D39C-4B79-B8E4-0213717D3FEE}" presName="iconBgRect" presStyleLbl="bgShp" presStyleIdx="0" presStyleCnt="3" custLinFactY="-84521" custLinFactNeighborX="-41884" custLinFactNeighborY="-100000"/>
      <dgm:spPr/>
    </dgm:pt>
    <dgm:pt modelId="{9EBBAF76-B342-410E-BDCF-0F32187C037F}" type="pres">
      <dgm:prSet presAssocID="{0ED7AB81-D39C-4B79-B8E4-0213717D3FEE}" presName="iconRect" presStyleLbl="node1" presStyleIdx="0" presStyleCnt="3" custLinFactY="-100000" custLinFactNeighborX="-15926" custLinFactNeighborY="-14390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indmill"/>
        </a:ext>
      </dgm:extLst>
    </dgm:pt>
    <dgm:pt modelId="{12725E99-83CB-4CD6-81C6-FEADCD00D302}" type="pres">
      <dgm:prSet presAssocID="{0ED7AB81-D39C-4B79-B8E4-0213717D3FEE}" presName="spaceRect" presStyleCnt="0"/>
      <dgm:spPr/>
    </dgm:pt>
    <dgm:pt modelId="{8BC37734-A514-4F0D-9C88-BF38EB9E312E}" type="pres">
      <dgm:prSet presAssocID="{0ED7AB81-D39C-4B79-B8E4-0213717D3FEE}" presName="textRect" presStyleLbl="revTx" presStyleIdx="0" presStyleCnt="3" custLinFactY="-44391" custLinFactNeighborX="-5618" custLinFactNeighborY="-100000">
        <dgm:presLayoutVars>
          <dgm:chMax val="1"/>
          <dgm:chPref val="1"/>
        </dgm:presLayoutVars>
      </dgm:prSet>
      <dgm:spPr/>
    </dgm:pt>
    <dgm:pt modelId="{534FD08B-5FA9-45A8-9C76-CF0AE7FB4F8D}" type="pres">
      <dgm:prSet presAssocID="{C137BA45-1408-474F-B501-A00D2C455244}" presName="sibTrans" presStyleLbl="sibTrans2D1" presStyleIdx="0" presStyleCnt="0"/>
      <dgm:spPr/>
    </dgm:pt>
    <dgm:pt modelId="{AE969016-ECB7-44F6-82E1-731C7442206C}" type="pres">
      <dgm:prSet presAssocID="{DAC7E774-6AAB-4B94-B59C-0BE92375718C}" presName="compNode" presStyleCnt="0"/>
      <dgm:spPr/>
    </dgm:pt>
    <dgm:pt modelId="{10997586-D38C-4CF5-AC98-4BCA2FAEE133}" type="pres">
      <dgm:prSet presAssocID="{DAC7E774-6AAB-4B94-B59C-0BE92375718C}" presName="iconBgRect" presStyleLbl="bgShp" presStyleIdx="1" presStyleCnt="3" custLinFactX="-100000" custLinFactNeighborX="-113513" custLinFactNeighborY="-2100"/>
      <dgm:spPr/>
    </dgm:pt>
    <dgm:pt modelId="{A8B31831-57D6-4A4F-AA6B-FA42FC4CA6D0}" type="pres">
      <dgm:prSet presAssocID="{DAC7E774-6AAB-4B94-B59C-0BE92375718C}" presName="iconRect" presStyleLbl="node1" presStyleIdx="1" presStyleCnt="3" custLinFactX="-168121" custLinFactNeighborX="-200000" custLinFactNeighborY="-362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6F661999-447F-4297-B09E-A639BB222E7F}" type="pres">
      <dgm:prSet presAssocID="{DAC7E774-6AAB-4B94-B59C-0BE92375718C}" presName="spaceRect" presStyleCnt="0"/>
      <dgm:spPr/>
    </dgm:pt>
    <dgm:pt modelId="{47FB8E00-04A1-49CA-B8D1-7261559AAE91}" type="pres">
      <dgm:prSet presAssocID="{DAC7E774-6AAB-4B94-B59C-0BE92375718C}" presName="textRect" presStyleLbl="revTx" presStyleIdx="1" presStyleCnt="3" custLinFactNeighborX="-81759" custLinFactNeighborY="-8282">
        <dgm:presLayoutVars>
          <dgm:chMax val="1"/>
          <dgm:chPref val="1"/>
        </dgm:presLayoutVars>
      </dgm:prSet>
      <dgm:spPr/>
    </dgm:pt>
    <dgm:pt modelId="{5EE80842-BB47-44C1-BC9B-2FDC455E426B}" type="pres">
      <dgm:prSet presAssocID="{62DE40E8-E9B7-492B-911B-17F351AA969E}" presName="sibTrans" presStyleLbl="sibTrans2D1" presStyleIdx="0" presStyleCnt="0"/>
      <dgm:spPr/>
    </dgm:pt>
    <dgm:pt modelId="{5BE466D6-390D-4C18-A0EF-1EB7F7FAB200}" type="pres">
      <dgm:prSet presAssocID="{E82B0475-10C4-4DA7-A69F-4DE6C96FDC6C}" presName="compNode" presStyleCnt="0"/>
      <dgm:spPr/>
    </dgm:pt>
    <dgm:pt modelId="{DA574E37-9B8F-4A28-8E4D-E2DB7CF11BE8}" type="pres">
      <dgm:prSet presAssocID="{E82B0475-10C4-4DA7-A69F-4DE6C96FDC6C}" presName="iconBgRect" presStyleLbl="bgShp" presStyleIdx="2" presStyleCnt="3" custLinFactX="-400000" custLinFactY="60731" custLinFactNeighborX="-424910" custLinFactNeighborY="100000"/>
      <dgm:spPr/>
    </dgm:pt>
    <dgm:pt modelId="{3DBE1073-DA75-45F7-9908-99D6ECB242EC}" type="pres">
      <dgm:prSet presAssocID="{E82B0475-10C4-4DA7-A69F-4DE6C96FDC6C}" presName="iconRect" presStyleLbl="node1" presStyleIdx="2" presStyleCnt="3" custLinFactX="-687770" custLinFactY="100000" custLinFactNeighborX="-700000" custLinFactNeighborY="14377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586A70A9-A821-40B5-B010-0666E1D9C948}" type="pres">
      <dgm:prSet presAssocID="{E82B0475-10C4-4DA7-A69F-4DE6C96FDC6C}" presName="spaceRect" presStyleCnt="0"/>
      <dgm:spPr/>
    </dgm:pt>
    <dgm:pt modelId="{3AB3A65C-52C5-4261-829A-557462279D19}" type="pres">
      <dgm:prSet presAssocID="{E82B0475-10C4-4DA7-A69F-4DE6C96FDC6C}" presName="textRect" presStyleLbl="revTx" presStyleIdx="2" presStyleCnt="3" custLinFactX="-141838" custLinFactY="46862" custLinFactNeighborX="-200000" custLinFactNeighborY="100000">
        <dgm:presLayoutVars>
          <dgm:chMax val="1"/>
          <dgm:chPref val="1"/>
        </dgm:presLayoutVars>
      </dgm:prSet>
      <dgm:spPr/>
    </dgm:pt>
  </dgm:ptLst>
  <dgm:cxnLst>
    <dgm:cxn modelId="{79FF0509-EDC1-434E-9D63-2EAA66631C3A}" srcId="{E39F3F69-083C-4603-AED9-68CA64B4000C}" destId="{DAC7E774-6AAB-4B94-B59C-0BE92375718C}" srcOrd="1" destOrd="0" parTransId="{0B940913-C857-4F6E-87AB-3AFC84295012}" sibTransId="{62DE40E8-E9B7-492B-911B-17F351AA969E}"/>
    <dgm:cxn modelId="{28EC0E1B-5B02-438A-A7B9-63D793B9E94B}" srcId="{E39F3F69-083C-4603-AED9-68CA64B4000C}" destId="{0ED7AB81-D39C-4B79-B8E4-0213717D3FEE}" srcOrd="0" destOrd="0" parTransId="{8475C681-F4E9-432A-A6FB-1F8D61A6ABF6}" sibTransId="{C137BA45-1408-474F-B501-A00D2C455244}"/>
    <dgm:cxn modelId="{A20B7C43-A585-4174-8B4D-66A407359B9D}" srcId="{E39F3F69-083C-4603-AED9-68CA64B4000C}" destId="{E82B0475-10C4-4DA7-A69F-4DE6C96FDC6C}" srcOrd="2" destOrd="0" parTransId="{EA2F4DEC-FA18-4865-B210-2135F0AC8121}" sibTransId="{D259C631-8723-4845-9BD0-C586DF6C0DAE}"/>
    <dgm:cxn modelId="{8E59E648-2E29-416C-8954-C2E5FF78E74F}" type="presOf" srcId="{E39F3F69-083C-4603-AED9-68CA64B4000C}" destId="{A742F80E-FCDE-419E-8AAF-A3D92B1D5996}" srcOrd="0" destOrd="0" presId="urn:microsoft.com/office/officeart/2018/2/layout/IconCircleList"/>
    <dgm:cxn modelId="{E9D7108E-C97C-47B0-836D-1F2A55C0E69D}" type="presOf" srcId="{C137BA45-1408-474F-B501-A00D2C455244}" destId="{534FD08B-5FA9-45A8-9C76-CF0AE7FB4F8D}" srcOrd="0" destOrd="0" presId="urn:microsoft.com/office/officeart/2018/2/layout/IconCircleList"/>
    <dgm:cxn modelId="{C490CF95-035B-4ED3-8D2A-D181BB893EE4}" type="presOf" srcId="{0ED7AB81-D39C-4B79-B8E4-0213717D3FEE}" destId="{8BC37734-A514-4F0D-9C88-BF38EB9E312E}" srcOrd="0" destOrd="0" presId="urn:microsoft.com/office/officeart/2018/2/layout/IconCircleList"/>
    <dgm:cxn modelId="{32855CAB-ADCA-416B-8A43-11DF5CFD3B59}" type="presOf" srcId="{DAC7E774-6AAB-4B94-B59C-0BE92375718C}" destId="{47FB8E00-04A1-49CA-B8D1-7261559AAE91}" srcOrd="0" destOrd="0" presId="urn:microsoft.com/office/officeart/2018/2/layout/IconCircleList"/>
    <dgm:cxn modelId="{113D78D7-45FC-40B0-904B-CFBB2AA5D6EC}" type="presOf" srcId="{E82B0475-10C4-4DA7-A69F-4DE6C96FDC6C}" destId="{3AB3A65C-52C5-4261-829A-557462279D19}" srcOrd="0" destOrd="0" presId="urn:microsoft.com/office/officeart/2018/2/layout/IconCircleList"/>
    <dgm:cxn modelId="{9197A6DD-BCF2-4637-A52D-7FCFF4331F38}" type="presOf" srcId="{62DE40E8-E9B7-492B-911B-17F351AA969E}" destId="{5EE80842-BB47-44C1-BC9B-2FDC455E426B}" srcOrd="0" destOrd="0" presId="urn:microsoft.com/office/officeart/2018/2/layout/IconCircleList"/>
    <dgm:cxn modelId="{9A263993-F5DF-4D47-BCFA-94BBBFC6A15D}" type="presParOf" srcId="{A742F80E-FCDE-419E-8AAF-A3D92B1D5996}" destId="{B8661918-52AD-4A26-84EC-6B0C53FB1882}" srcOrd="0" destOrd="0" presId="urn:microsoft.com/office/officeart/2018/2/layout/IconCircleList"/>
    <dgm:cxn modelId="{E25366C0-D2F5-4391-AF39-A3E42630A1EA}" type="presParOf" srcId="{B8661918-52AD-4A26-84EC-6B0C53FB1882}" destId="{01ED142F-6FE8-41F7-A105-B559D9A46066}" srcOrd="0" destOrd="0" presId="urn:microsoft.com/office/officeart/2018/2/layout/IconCircleList"/>
    <dgm:cxn modelId="{D04FB4E1-44FC-4E7E-BA56-C9AAD945D44B}" type="presParOf" srcId="{01ED142F-6FE8-41F7-A105-B559D9A46066}" destId="{1050A3DA-30A3-4DF9-A896-4132CF808EB6}" srcOrd="0" destOrd="0" presId="urn:microsoft.com/office/officeart/2018/2/layout/IconCircleList"/>
    <dgm:cxn modelId="{8252CFB3-A8B2-4E1B-8083-A5422EDF8750}" type="presParOf" srcId="{01ED142F-6FE8-41F7-A105-B559D9A46066}" destId="{9EBBAF76-B342-410E-BDCF-0F32187C037F}" srcOrd="1" destOrd="0" presId="urn:microsoft.com/office/officeart/2018/2/layout/IconCircleList"/>
    <dgm:cxn modelId="{D4C19AA2-2BDB-46CC-BF19-71AA3B485B75}" type="presParOf" srcId="{01ED142F-6FE8-41F7-A105-B559D9A46066}" destId="{12725E99-83CB-4CD6-81C6-FEADCD00D302}" srcOrd="2" destOrd="0" presId="urn:microsoft.com/office/officeart/2018/2/layout/IconCircleList"/>
    <dgm:cxn modelId="{5F2B14E9-37F3-4CDC-B07E-D9D1B7F303CC}" type="presParOf" srcId="{01ED142F-6FE8-41F7-A105-B559D9A46066}" destId="{8BC37734-A514-4F0D-9C88-BF38EB9E312E}" srcOrd="3" destOrd="0" presId="urn:microsoft.com/office/officeart/2018/2/layout/IconCircleList"/>
    <dgm:cxn modelId="{DDD14B70-6ED5-456F-914A-A5B83C715AF3}" type="presParOf" srcId="{B8661918-52AD-4A26-84EC-6B0C53FB1882}" destId="{534FD08B-5FA9-45A8-9C76-CF0AE7FB4F8D}" srcOrd="1" destOrd="0" presId="urn:microsoft.com/office/officeart/2018/2/layout/IconCircleList"/>
    <dgm:cxn modelId="{802D74B5-D246-46EC-AA77-8248DFB4A4A7}" type="presParOf" srcId="{B8661918-52AD-4A26-84EC-6B0C53FB1882}" destId="{AE969016-ECB7-44F6-82E1-731C7442206C}" srcOrd="2" destOrd="0" presId="urn:microsoft.com/office/officeart/2018/2/layout/IconCircleList"/>
    <dgm:cxn modelId="{FDE85CC4-C04E-4738-89B9-DC6CAFAD80B7}" type="presParOf" srcId="{AE969016-ECB7-44F6-82E1-731C7442206C}" destId="{10997586-D38C-4CF5-AC98-4BCA2FAEE133}" srcOrd="0" destOrd="0" presId="urn:microsoft.com/office/officeart/2018/2/layout/IconCircleList"/>
    <dgm:cxn modelId="{AAF170DD-7D0F-49E0-8716-9B4BF2ADD70A}" type="presParOf" srcId="{AE969016-ECB7-44F6-82E1-731C7442206C}" destId="{A8B31831-57D6-4A4F-AA6B-FA42FC4CA6D0}" srcOrd="1" destOrd="0" presId="urn:microsoft.com/office/officeart/2018/2/layout/IconCircleList"/>
    <dgm:cxn modelId="{B085ADF8-71EF-4BFD-BBF2-E19E483518D4}" type="presParOf" srcId="{AE969016-ECB7-44F6-82E1-731C7442206C}" destId="{6F661999-447F-4297-B09E-A639BB222E7F}" srcOrd="2" destOrd="0" presId="urn:microsoft.com/office/officeart/2018/2/layout/IconCircleList"/>
    <dgm:cxn modelId="{01556249-D876-4970-8C27-98729463E79C}" type="presParOf" srcId="{AE969016-ECB7-44F6-82E1-731C7442206C}" destId="{47FB8E00-04A1-49CA-B8D1-7261559AAE91}" srcOrd="3" destOrd="0" presId="urn:microsoft.com/office/officeart/2018/2/layout/IconCircleList"/>
    <dgm:cxn modelId="{4FAEABD3-7F72-4742-9CB0-3F285181897F}" type="presParOf" srcId="{B8661918-52AD-4A26-84EC-6B0C53FB1882}" destId="{5EE80842-BB47-44C1-BC9B-2FDC455E426B}" srcOrd="3" destOrd="0" presId="urn:microsoft.com/office/officeart/2018/2/layout/IconCircleList"/>
    <dgm:cxn modelId="{CB51450F-0BE0-4F2B-BFED-AFD2481BB576}" type="presParOf" srcId="{B8661918-52AD-4A26-84EC-6B0C53FB1882}" destId="{5BE466D6-390D-4C18-A0EF-1EB7F7FAB200}" srcOrd="4" destOrd="0" presId="urn:microsoft.com/office/officeart/2018/2/layout/IconCircleList"/>
    <dgm:cxn modelId="{9C6E1318-5B4F-403D-ABBD-B4A3892E4AF7}" type="presParOf" srcId="{5BE466D6-390D-4C18-A0EF-1EB7F7FAB200}" destId="{DA574E37-9B8F-4A28-8E4D-E2DB7CF11BE8}" srcOrd="0" destOrd="0" presId="urn:microsoft.com/office/officeart/2018/2/layout/IconCircleList"/>
    <dgm:cxn modelId="{335F2FB8-DE76-449B-AFF0-F6C2E2850CDD}" type="presParOf" srcId="{5BE466D6-390D-4C18-A0EF-1EB7F7FAB200}" destId="{3DBE1073-DA75-45F7-9908-99D6ECB242EC}" srcOrd="1" destOrd="0" presId="urn:microsoft.com/office/officeart/2018/2/layout/IconCircleList"/>
    <dgm:cxn modelId="{114DC0C4-C576-4657-AEA0-92A57B60F57C}" type="presParOf" srcId="{5BE466D6-390D-4C18-A0EF-1EB7F7FAB200}" destId="{586A70A9-A821-40B5-B010-0666E1D9C948}" srcOrd="2" destOrd="0" presId="urn:microsoft.com/office/officeart/2018/2/layout/IconCircleList"/>
    <dgm:cxn modelId="{FE27E749-DD8E-4E00-9743-9B915648FFE1}" type="presParOf" srcId="{5BE466D6-390D-4C18-A0EF-1EB7F7FAB200}" destId="{3AB3A65C-52C5-4261-829A-557462279D19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0A3DA-30A3-4DF9-A896-4132CF808EB6}">
      <dsp:nvSpPr>
        <dsp:cNvPr id="0" name=""/>
        <dsp:cNvSpPr/>
      </dsp:nvSpPr>
      <dsp:spPr>
        <a:xfrm>
          <a:off x="0" y="0"/>
          <a:ext cx="1044354" cy="104435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BBAF76-B342-410E-BDCF-0F32187C037F}">
      <dsp:nvSpPr>
        <dsp:cNvPr id="0" name=""/>
        <dsp:cNvSpPr/>
      </dsp:nvSpPr>
      <dsp:spPr>
        <a:xfrm>
          <a:off x="202640" y="221282"/>
          <a:ext cx="605725" cy="6057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C37734-A514-4F0D-9C88-BF38EB9E312E}">
      <dsp:nvSpPr>
        <dsp:cNvPr id="0" name=""/>
        <dsp:cNvSpPr/>
      </dsp:nvSpPr>
      <dsp:spPr>
        <a:xfrm>
          <a:off x="1209641" y="0"/>
          <a:ext cx="2461693" cy="1044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WHEN</a:t>
          </a:r>
          <a:r>
            <a:rPr lang="en-US" sz="1600" kern="1200" dirty="0"/>
            <a:t>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Launched in 2015 to improve the resilience and security of the European energy infrastructure. </a:t>
          </a:r>
        </a:p>
      </dsp:txBody>
      <dsp:txXfrm>
        <a:off x="1209641" y="0"/>
        <a:ext cx="2461693" cy="1044354"/>
      </dsp:txXfrm>
    </dsp:sp>
    <dsp:sp modelId="{10997586-D38C-4CF5-AC98-4BCA2FAEE133}">
      <dsp:nvSpPr>
        <dsp:cNvPr id="0" name=""/>
        <dsp:cNvSpPr/>
      </dsp:nvSpPr>
      <dsp:spPr>
        <a:xfrm>
          <a:off x="2008730" y="1457450"/>
          <a:ext cx="1044354" cy="104435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31831-57D6-4A4F-AA6B-FA42FC4CA6D0}">
      <dsp:nvSpPr>
        <dsp:cNvPr id="0" name=""/>
        <dsp:cNvSpPr/>
      </dsp:nvSpPr>
      <dsp:spPr>
        <a:xfrm>
          <a:off x="2228074" y="1676732"/>
          <a:ext cx="605725" cy="6057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B8E00-04A1-49CA-B8D1-7261559AAE91}">
      <dsp:nvSpPr>
        <dsp:cNvPr id="0" name=""/>
        <dsp:cNvSpPr/>
      </dsp:nvSpPr>
      <dsp:spPr>
        <a:xfrm>
          <a:off x="3494053" y="1392888"/>
          <a:ext cx="2461693" cy="1044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HOW</a:t>
          </a:r>
          <a:r>
            <a:rPr lang="en-US" sz="1600" kern="1200" dirty="0"/>
            <a:t>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Through trust-based </a:t>
          </a:r>
          <a:r>
            <a:rPr lang="en-US" sz="1600" b="1" kern="1200" dirty="0"/>
            <a:t>information sharing</a:t>
          </a:r>
          <a:r>
            <a:rPr lang="en-US" sz="1600" kern="1200" dirty="0"/>
            <a:t> and by enabling a </a:t>
          </a:r>
          <a:r>
            <a:rPr lang="en-US" sz="1600" b="1" kern="1200" dirty="0"/>
            <a:t>joint effort</a:t>
          </a:r>
          <a:r>
            <a:rPr lang="en-US" sz="1600" kern="1200" dirty="0"/>
            <a:t> for the analysis of threats, vulnerabilities, incidents, solutions and opportunities. </a:t>
          </a:r>
        </a:p>
      </dsp:txBody>
      <dsp:txXfrm>
        <a:off x="3494053" y="1392888"/>
        <a:ext cx="2461693" cy="1044354"/>
      </dsp:txXfrm>
    </dsp:sp>
    <dsp:sp modelId="{DA574E37-9B8F-4A28-8E4D-E2DB7CF11BE8}">
      <dsp:nvSpPr>
        <dsp:cNvPr id="0" name=""/>
        <dsp:cNvSpPr/>
      </dsp:nvSpPr>
      <dsp:spPr>
        <a:xfrm>
          <a:off x="0" y="2958764"/>
          <a:ext cx="1044354" cy="1044354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E1073-DA75-45F7-9908-99D6ECB242EC}">
      <dsp:nvSpPr>
        <dsp:cNvPr id="0" name=""/>
        <dsp:cNvSpPr/>
      </dsp:nvSpPr>
      <dsp:spPr>
        <a:xfrm>
          <a:off x="210567" y="3175298"/>
          <a:ext cx="605725" cy="6057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B3A65C-52C5-4261-829A-557462279D19}">
      <dsp:nvSpPr>
        <dsp:cNvPr id="0" name=""/>
        <dsp:cNvSpPr/>
      </dsp:nvSpPr>
      <dsp:spPr>
        <a:xfrm>
          <a:off x="1250475" y="2958764"/>
          <a:ext cx="2461693" cy="1044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WHAT</a:t>
          </a:r>
          <a:r>
            <a:rPr lang="en-US" sz="1600" kern="1200" dirty="0"/>
            <a:t>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 </a:t>
          </a:r>
          <a:r>
            <a:rPr lang="en-US" sz="1600" b="1" kern="1200" dirty="0"/>
            <a:t>community of communities</a:t>
          </a:r>
          <a:r>
            <a:rPr lang="en-US" sz="1600" kern="1200" dirty="0"/>
            <a:t> to facilitate this proactive information sharing and analysis, allowing its members to take their own effective measures.</a:t>
          </a:r>
        </a:p>
      </dsp:txBody>
      <dsp:txXfrm>
        <a:off x="1250475" y="2958764"/>
        <a:ext cx="2461693" cy="1044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9/4/2026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‹nº›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80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  <p:sldLayoutId id="214748370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‹nº›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6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sv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jpe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communications@ee-isac.eu" TargetMode="External"/><Relationship Id="rId2" Type="http://schemas.openxmlformats.org/officeDocument/2006/relationships/hyperlink" Target="mailto:NUNO.MEDEIROS@E-REDES.PT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4288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Text	 Day/Month/2026</a:t>
            </a:r>
          </a:p>
        </p:txBody>
      </p:sp>
      <p:pic>
        <p:nvPicPr>
          <p:cNvPr id="5" name="Picture 2" descr="http://executivedigest.pt/wp-content/uploads/2012/06/08-05-edp-fn-painel-1-24.jpg">
            <a:extLst>
              <a:ext uri="{FF2B5EF4-FFF2-40B4-BE49-F238E27FC236}">
                <a16:creationId xmlns:a16="http://schemas.microsoft.com/office/drawing/2014/main" id="{BCA66F3A-AA73-F103-B12D-BF8CED8750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2" b="33043"/>
          <a:stretch>
            <a:fillRect/>
          </a:stretch>
        </p:blipFill>
        <p:spPr bwMode="auto">
          <a:xfrm>
            <a:off x="-2" y="1902835"/>
            <a:ext cx="12190413" cy="499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7C02B0BF-5456-5802-AA32-CB99975AD8A0}"/>
              </a:ext>
            </a:extLst>
          </p:cNvPr>
          <p:cNvSpPr/>
          <p:nvPr/>
        </p:nvSpPr>
        <p:spPr>
          <a:xfrm>
            <a:off x="3200226" y="3811315"/>
            <a:ext cx="6457529" cy="1879048"/>
          </a:xfrm>
          <a:prstGeom prst="rect">
            <a:avLst/>
          </a:prstGeom>
          <a:solidFill>
            <a:schemeClr val="bg1">
              <a:lumMod val="75000"/>
              <a:alpha val="87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en-US" b="1" dirty="0">
              <a:solidFill>
                <a:srgbClr val="FFD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P Preon Thin" panose="02000603000000020004" pitchFamily="50" charset="0"/>
              <a:ea typeface="+mj-ea"/>
              <a:cs typeface="Calibri" pitchFamily="34" charset="0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3C280DFB-75EB-150F-19BC-4A2141C09ACA}"/>
              </a:ext>
            </a:extLst>
          </p:cNvPr>
          <p:cNvSpPr txBox="1"/>
          <p:nvPr/>
        </p:nvSpPr>
        <p:spPr>
          <a:xfrm>
            <a:off x="3200226" y="4129994"/>
            <a:ext cx="6457529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8F9E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Cybersecurity in the Electric Sector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8F9E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8F9E"/>
                </a:solidFill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Mission Critical Digital Ecosystems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D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5E7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WFER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5E7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5E7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Sept</a:t>
            </a:r>
            <a:r>
              <a:rPr lang="en-US" sz="1600" b="1" kern="1200" dirty="0">
                <a:solidFill>
                  <a:srgbClr val="C5E7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ember,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5E7E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6A8B060-8329-9957-BB25-A07F5A13FD7A}"/>
              </a:ext>
            </a:extLst>
          </p:cNvPr>
          <p:cNvSpPr txBox="1"/>
          <p:nvPr/>
        </p:nvSpPr>
        <p:spPr>
          <a:xfrm>
            <a:off x="3173667" y="5247305"/>
            <a:ext cx="25127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i="1" dirty="0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Nuno Medeiros</a:t>
            </a:r>
            <a:br>
              <a:rPr lang="pt-PT" sz="1200" b="1" i="1" dirty="0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1200" b="1" i="1" dirty="0" err="1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pt-PT" sz="1200" b="1" i="1" dirty="0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b="1" i="1" dirty="0" err="1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1200" b="1" i="1" dirty="0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b="1" i="1" dirty="0" err="1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PT" sz="1200" b="1" i="1" dirty="0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b="1" i="1" dirty="0" err="1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</a:t>
            </a:r>
            <a:r>
              <a:rPr lang="pt-PT" sz="1200" b="1" i="1" dirty="0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CISO</a:t>
            </a:r>
            <a:endParaRPr lang="en-GB" sz="1200" b="1" i="1" dirty="0">
              <a:solidFill>
                <a:srgbClr val="088F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CC0BAB20-4D6A-5D66-8579-22C2A78C3DC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238" b="-1"/>
          <a:stretch/>
        </p:blipFill>
        <p:spPr>
          <a:xfrm>
            <a:off x="-3" y="2273641"/>
            <a:ext cx="2400058" cy="1090547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A26AE63-DEEF-2E7D-F6C0-E6A722C07796}"/>
              </a:ext>
            </a:extLst>
          </p:cNvPr>
          <p:cNvSpPr/>
          <p:nvPr/>
        </p:nvSpPr>
        <p:spPr>
          <a:xfrm>
            <a:off x="0" y="3550053"/>
            <a:ext cx="2400055" cy="1090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Imagem 21" descr="EE-ISAC-Logo – Torch Marketing Co Ltd">
            <a:extLst>
              <a:ext uri="{FF2B5EF4-FFF2-40B4-BE49-F238E27FC236}">
                <a16:creationId xmlns:a16="http://schemas.microsoft.com/office/drawing/2014/main" id="{A2DA2EE6-027A-846E-0A8A-B8DB901563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236" y="3545147"/>
            <a:ext cx="1771650" cy="109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508560" y="318030"/>
            <a:ext cx="9142413" cy="486304"/>
          </a:xfrm>
        </p:spPr>
        <p:txBody>
          <a:bodyPr/>
          <a:lstStyle/>
          <a:p>
            <a:r>
              <a:rPr lang="en-GB" sz="2800" dirty="0"/>
              <a:t>EDP GROUP IS TODAY A GLOBAL ENERGY PLAYER </a:t>
            </a:r>
            <a:endParaRPr lang="en-US" sz="2800" dirty="0"/>
          </a:p>
        </p:txBody>
      </p:sp>
      <p:pic>
        <p:nvPicPr>
          <p:cNvPr id="682" name="Imagem 681">
            <a:extLst>
              <a:ext uri="{FF2B5EF4-FFF2-40B4-BE49-F238E27FC236}">
                <a16:creationId xmlns:a16="http://schemas.microsoft.com/office/drawing/2014/main" id="{62BBA379-52B0-F6E2-80A7-3C7421521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619" y="1309176"/>
            <a:ext cx="8136847" cy="480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09699-36C4-022F-3D02-001BFC03E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ECB95E4D-5C0E-B672-F5A4-AF2BEC4A4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60" y="318030"/>
            <a:ext cx="9142413" cy="486304"/>
          </a:xfrm>
        </p:spPr>
        <p:txBody>
          <a:bodyPr/>
          <a:lstStyle/>
          <a:p>
            <a:r>
              <a:rPr lang="en-GB" sz="2800" dirty="0"/>
              <a:t>E-REDES: THE PT ELECTRICITY DISTRIBUTION COMPANY</a:t>
            </a:r>
            <a:endParaRPr lang="en-US" sz="2800" dirty="0"/>
          </a:p>
        </p:txBody>
      </p:sp>
      <p:pic>
        <p:nvPicPr>
          <p:cNvPr id="3" name="Picture 2" descr="Expresso | A EDP Distribuição agora é E-REDES">
            <a:extLst>
              <a:ext uri="{FF2B5EF4-FFF2-40B4-BE49-F238E27FC236}">
                <a16:creationId xmlns:a16="http://schemas.microsoft.com/office/drawing/2014/main" id="{C59BDDFB-30B0-75EC-9ABC-55B3AB3FA8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65"/>
          <a:stretch/>
        </p:blipFill>
        <p:spPr>
          <a:xfrm>
            <a:off x="0" y="1660847"/>
            <a:ext cx="2792396" cy="5197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44">
            <a:extLst>
              <a:ext uri="{FF2B5EF4-FFF2-40B4-BE49-F238E27FC236}">
                <a16:creationId xmlns:a16="http://schemas.microsoft.com/office/drawing/2014/main" id="{01CBB865-9F1C-4745-BE81-986DB6E72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608" y="2619077"/>
            <a:ext cx="7138392" cy="3206529"/>
          </a:xfrm>
          <a:prstGeom prst="rect">
            <a:avLst/>
          </a:prstGeom>
        </p:spPr>
      </p:pic>
      <p:sp>
        <p:nvSpPr>
          <p:cNvPr id="7" name="TextBox 345">
            <a:extLst>
              <a:ext uri="{FF2B5EF4-FFF2-40B4-BE49-F238E27FC236}">
                <a16:creationId xmlns:a16="http://schemas.microsoft.com/office/drawing/2014/main" id="{0023CA44-97E4-57C5-CC7C-57B6CD4CB041}"/>
              </a:ext>
            </a:extLst>
          </p:cNvPr>
          <p:cNvSpPr txBox="1"/>
          <p:nvPr/>
        </p:nvSpPr>
        <p:spPr>
          <a:xfrm>
            <a:off x="3324821" y="1789939"/>
            <a:ext cx="8852892" cy="930738"/>
          </a:xfrm>
          <a:prstGeom prst="rect">
            <a:avLst/>
          </a:prstGeom>
        </p:spPr>
        <p:txBody>
          <a:bodyPr vert="horz" lIns="91440" tIns="0" rIns="91440" bIns="0" rtlCol="0" anchor="t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400" b="1">
                <a:latin typeface="EDP Preon Thin" panose="02000603000000020004" pitchFamily="50" charset="0"/>
                <a:ea typeface="+mj-ea"/>
                <a:cs typeface="Calibri" pitchFamily="34" charset="0"/>
              </a:defRPr>
            </a:lvl1pPr>
          </a:lstStyle>
          <a:p>
            <a:r>
              <a:rPr lang="en-US" sz="2000" dirty="0">
                <a:latin typeface="+mn-lt"/>
                <a:cs typeface="Arial" panose="020B0604020202020204" pitchFamily="34" charset="0"/>
              </a:rPr>
              <a:t>The Portuguese National Electricity System includes E–REDES as the regulated electricity distribution company, acting under public service concessions.</a:t>
            </a:r>
            <a:endParaRPr lang="pt-PT" sz="20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852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48D83-A94C-9AA4-521A-3DFAF601E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B494A657-C782-183C-9E0E-F2F82EB078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60" y="318030"/>
            <a:ext cx="9459407" cy="486304"/>
          </a:xfrm>
        </p:spPr>
        <p:txBody>
          <a:bodyPr/>
          <a:lstStyle/>
          <a:p>
            <a:r>
              <a:rPr lang="en-GB" sz="2800" dirty="0"/>
              <a:t>THE POWER GRID STANDS OUT IN ITS RELEVANCY</a:t>
            </a:r>
            <a:endParaRPr lang="en-US" sz="2800" dirty="0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8B62DE8E-9054-FD6A-0A40-5F7994AB5450}"/>
              </a:ext>
            </a:extLst>
          </p:cNvPr>
          <p:cNvSpPr txBox="1"/>
          <p:nvPr/>
        </p:nvSpPr>
        <p:spPr>
          <a:xfrm>
            <a:off x="1172580" y="1662708"/>
            <a:ext cx="756084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3200" b="1" kern="1200" dirty="0">
                <a:solidFill>
                  <a:srgbClr val="FFDC00"/>
                </a:solidFill>
                <a:latin typeface="+mn-lt"/>
                <a:ea typeface="+mn-ea"/>
                <a:cs typeface="Arial" panose="020B0604020202020204" pitchFamily="34" charset="0"/>
              </a:rPr>
              <a:t>Electricity</a:t>
            </a:r>
          </a:p>
          <a:p>
            <a:pPr>
              <a:buClrTx/>
              <a:buFontTx/>
              <a:buNone/>
            </a:pPr>
            <a:endParaRPr lang="en-US" sz="2400" b="1" kern="1200" dirty="0">
              <a:solidFill>
                <a:srgbClr val="FFDC00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>
              <a:buClrTx/>
              <a:buFontTx/>
              <a:buNone/>
            </a:pPr>
            <a:r>
              <a:rPr lang="en-US" sz="3200" b="1" kern="1200" dirty="0">
                <a:solidFill>
                  <a:srgbClr val="FFDC00"/>
                </a:solidFill>
                <a:latin typeface="+mn-lt"/>
                <a:ea typeface="+mn-ea"/>
                <a:cs typeface="Arial" panose="020B0604020202020204" pitchFamily="34" charset="0"/>
              </a:rPr>
              <a:t>Water</a:t>
            </a:r>
          </a:p>
          <a:p>
            <a:pPr>
              <a:buClrTx/>
              <a:buFontTx/>
              <a:buNone/>
            </a:pPr>
            <a:endParaRPr lang="en-US" sz="2400" b="1" kern="1200" dirty="0">
              <a:solidFill>
                <a:srgbClr val="FFDC00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>
              <a:buClrTx/>
              <a:buFontTx/>
              <a:buNone/>
            </a:pPr>
            <a:r>
              <a:rPr lang="en-US" sz="3200" b="1" kern="1200" dirty="0">
                <a:solidFill>
                  <a:srgbClr val="FFDC00"/>
                </a:solidFill>
                <a:latin typeface="+mn-lt"/>
                <a:ea typeface="+mn-ea"/>
                <a:cs typeface="Arial" panose="020B0604020202020204" pitchFamily="34" charset="0"/>
              </a:rPr>
              <a:t>Transportation</a:t>
            </a:r>
          </a:p>
          <a:p>
            <a:pPr>
              <a:buClrTx/>
              <a:buFontTx/>
              <a:buNone/>
            </a:pPr>
            <a:endParaRPr lang="en-US" sz="2400" b="1" kern="1200" dirty="0">
              <a:solidFill>
                <a:srgbClr val="FFDC00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>
              <a:buClrTx/>
              <a:buFontTx/>
              <a:buNone/>
            </a:pPr>
            <a:r>
              <a:rPr lang="en-US" sz="3200" b="1" kern="1200" dirty="0">
                <a:solidFill>
                  <a:srgbClr val="FFDC00"/>
                </a:solidFill>
                <a:latin typeface="+mn-lt"/>
                <a:ea typeface="+mn-ea"/>
                <a:cs typeface="Arial" panose="020B0604020202020204" pitchFamily="34" charset="0"/>
              </a:rPr>
              <a:t>Food</a:t>
            </a:r>
          </a:p>
          <a:p>
            <a:pPr>
              <a:buClrTx/>
              <a:buFontTx/>
              <a:buNone/>
            </a:pPr>
            <a:endParaRPr lang="en-US" sz="2400" b="1" kern="1200" dirty="0">
              <a:solidFill>
                <a:srgbClr val="FFDC00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pPr>
              <a:buClrTx/>
              <a:buFontTx/>
              <a:buNone/>
            </a:pPr>
            <a:r>
              <a:rPr lang="en-US" sz="3200" b="1" kern="1200" dirty="0">
                <a:solidFill>
                  <a:srgbClr val="FFDC00"/>
                </a:solidFill>
                <a:latin typeface="+mn-lt"/>
                <a:ea typeface="+mn-ea"/>
                <a:cs typeface="Arial" panose="020B0604020202020204" pitchFamily="34" charset="0"/>
              </a:rPr>
              <a:t>Health …</a:t>
            </a:r>
          </a:p>
        </p:txBody>
      </p:sp>
      <p:sp>
        <p:nvSpPr>
          <p:cNvPr id="13" name="Line Callout 3 7">
            <a:extLst>
              <a:ext uri="{FF2B5EF4-FFF2-40B4-BE49-F238E27FC236}">
                <a16:creationId xmlns:a16="http://schemas.microsoft.com/office/drawing/2014/main" id="{D385C8C6-ADF3-E40F-4922-9CCE82BD0503}"/>
              </a:ext>
            </a:extLst>
          </p:cNvPr>
          <p:cNvSpPr/>
          <p:nvPr/>
        </p:nvSpPr>
        <p:spPr>
          <a:xfrm flipH="1">
            <a:off x="920552" y="1587500"/>
            <a:ext cx="2736304" cy="74930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48326"/>
              <a:gd name="adj5" fmla="val 134809"/>
              <a:gd name="adj6" fmla="val -92663"/>
              <a:gd name="adj7" fmla="val 133945"/>
              <a:gd name="adj8" fmla="val -271934"/>
            </a:avLst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rgbClr val="FFDC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57873860-82C2-4EB7-F5D6-7A7480471AF4}"/>
              </a:ext>
            </a:extLst>
          </p:cNvPr>
          <p:cNvSpPr/>
          <p:nvPr/>
        </p:nvSpPr>
        <p:spPr>
          <a:xfrm>
            <a:off x="6095206" y="1536700"/>
            <a:ext cx="49600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assets that are essential for the functioning of a society &amp; economy</a:t>
            </a:r>
            <a:endParaRPr lang="pt-PT" sz="2400" b="1" kern="120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C9AD81F7-6AF5-36DB-CACC-6ED5BB1D0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50" y="2830683"/>
            <a:ext cx="5279539" cy="3322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695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7B9B9-3EBE-4FE6-2F91-806087C06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B29D6A-9B43-85F7-82ED-AC745B8DB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60" y="318030"/>
            <a:ext cx="9142413" cy="486304"/>
          </a:xfrm>
        </p:spPr>
        <p:txBody>
          <a:bodyPr/>
          <a:lstStyle/>
          <a:p>
            <a:r>
              <a:rPr lang="en-GB" sz="2800" dirty="0"/>
              <a:t>DSOS ARE UNDERGOING A VIBRANT TRANSFORMATION</a:t>
            </a:r>
            <a:endParaRPr lang="en-US" sz="2800" dirty="0"/>
          </a:p>
        </p:txBody>
      </p:sp>
      <p:pic>
        <p:nvPicPr>
          <p:cNvPr id="19" name="Picture 2" descr="http://www.satcon.in/admin/uploads/1452861702slide_3.jpg">
            <a:extLst>
              <a:ext uri="{FF2B5EF4-FFF2-40B4-BE49-F238E27FC236}">
                <a16:creationId xmlns:a16="http://schemas.microsoft.com/office/drawing/2014/main" id="{D4B04E32-1E5C-A869-954D-C458545755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7857" b="26887"/>
          <a:stretch>
            <a:fillRect/>
          </a:stretch>
        </p:blipFill>
        <p:spPr bwMode="auto">
          <a:xfrm>
            <a:off x="0" y="1048399"/>
            <a:ext cx="12195670" cy="520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4">
            <a:extLst>
              <a:ext uri="{FF2B5EF4-FFF2-40B4-BE49-F238E27FC236}">
                <a16:creationId xmlns:a16="http://schemas.microsoft.com/office/drawing/2014/main" id="{DA854A0D-9A99-B7E9-94E9-FA911369D883}"/>
              </a:ext>
            </a:extLst>
          </p:cNvPr>
          <p:cNvSpPr/>
          <p:nvPr/>
        </p:nvSpPr>
        <p:spPr>
          <a:xfrm>
            <a:off x="-15552" y="1048399"/>
            <a:ext cx="3260498" cy="5200001"/>
          </a:xfrm>
          <a:prstGeom prst="rect">
            <a:avLst/>
          </a:prstGeom>
          <a:solidFill>
            <a:schemeClr val="bg1">
              <a:lumMod val="5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ctangle 22">
            <a:extLst>
              <a:ext uri="{FF2B5EF4-FFF2-40B4-BE49-F238E27FC236}">
                <a16:creationId xmlns:a16="http://schemas.microsoft.com/office/drawing/2014/main" id="{F42D3F39-CA92-635F-D910-3FC07C988808}"/>
              </a:ext>
            </a:extLst>
          </p:cNvPr>
          <p:cNvSpPr/>
          <p:nvPr/>
        </p:nvSpPr>
        <p:spPr>
          <a:xfrm>
            <a:off x="0" y="1136173"/>
            <a:ext cx="3284681" cy="5229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b="1" dirty="0">
              <a:solidFill>
                <a:srgbClr val="C00000"/>
              </a:solidFill>
              <a:latin typeface="EDP Preon Thin" panose="02000603000000020004" pitchFamily="50" charset="0"/>
            </a:endParaRPr>
          </a:p>
          <a:p>
            <a:pPr algn="ctr">
              <a:spcBef>
                <a:spcPts val="300"/>
              </a:spcBef>
            </a:pPr>
            <a:r>
              <a:rPr lang="en-US" sz="2000" b="1" dirty="0">
                <a:solidFill>
                  <a:srgbClr val="FFDC00"/>
                </a:solidFill>
                <a:latin typeface="+mn-lt"/>
                <a:cs typeface="Arial" panose="020B0604020202020204" pitchFamily="34" charset="0"/>
              </a:rPr>
              <a:t>Smart Grids</a:t>
            </a:r>
          </a:p>
          <a:p>
            <a:pPr algn="ctr">
              <a:spcBef>
                <a:spcPts val="300"/>
              </a:spcBef>
            </a:pPr>
            <a:endParaRPr lang="en-US" sz="1600" b="1" dirty="0">
              <a:solidFill>
                <a:srgbClr val="FFDC0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</a:pPr>
            <a:r>
              <a:rPr lang="en-US" sz="2000" b="1" dirty="0">
                <a:solidFill>
                  <a:srgbClr val="FFDC00"/>
                </a:solidFill>
                <a:latin typeface="+mn-lt"/>
                <a:cs typeface="Arial" panose="020B0604020202020204" pitchFamily="34" charset="0"/>
              </a:rPr>
              <a:t>Advanced Metering Infrastructure</a:t>
            </a:r>
          </a:p>
          <a:p>
            <a:pPr algn="ctr">
              <a:spcBef>
                <a:spcPts val="300"/>
              </a:spcBef>
            </a:pPr>
            <a:endParaRPr lang="en-US" sz="1600" b="1" dirty="0">
              <a:solidFill>
                <a:srgbClr val="FFDC0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</a:pPr>
            <a:r>
              <a:rPr lang="en-US" sz="2000" b="1" dirty="0">
                <a:solidFill>
                  <a:srgbClr val="FFDC00"/>
                </a:solidFill>
                <a:latin typeface="+mn-lt"/>
                <a:cs typeface="Arial" panose="020B0604020202020204" pitchFamily="34" charset="0"/>
              </a:rPr>
              <a:t>Renewables and DER</a:t>
            </a:r>
          </a:p>
          <a:p>
            <a:pPr algn="ctr">
              <a:spcBef>
                <a:spcPts val="300"/>
              </a:spcBef>
            </a:pPr>
            <a:endParaRPr lang="en-US" sz="1600" b="1" dirty="0">
              <a:solidFill>
                <a:srgbClr val="FFDC0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</a:pPr>
            <a:r>
              <a:rPr lang="en-US" sz="2000" b="1" dirty="0">
                <a:solidFill>
                  <a:srgbClr val="FFDC00"/>
                </a:solidFill>
                <a:latin typeface="+mn-lt"/>
                <a:cs typeface="Arial" panose="020B0604020202020204" pitchFamily="34" charset="0"/>
              </a:rPr>
              <a:t>Automation &amp; </a:t>
            </a:r>
            <a:r>
              <a:rPr lang="en-US" sz="2000" b="1" dirty="0" err="1">
                <a:solidFill>
                  <a:srgbClr val="FFDC00"/>
                </a:solidFill>
                <a:latin typeface="+mn-lt"/>
                <a:cs typeface="Arial" panose="020B0604020202020204" pitchFamily="34" charset="0"/>
              </a:rPr>
              <a:t>Sensoring</a:t>
            </a:r>
            <a:endParaRPr lang="en-US" sz="2000" b="1" dirty="0">
              <a:solidFill>
                <a:srgbClr val="FFDC0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</a:pPr>
            <a:endParaRPr lang="en-US" sz="1600" b="1" dirty="0">
              <a:solidFill>
                <a:srgbClr val="FFDC0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</a:pPr>
            <a:r>
              <a:rPr lang="en-US" sz="2000" b="1" dirty="0">
                <a:solidFill>
                  <a:srgbClr val="FFDC00"/>
                </a:solidFill>
                <a:latin typeface="+mn-lt"/>
                <a:cs typeface="Arial" panose="020B0604020202020204" pitchFamily="34" charset="0"/>
              </a:rPr>
              <a:t>Electric Vehicle</a:t>
            </a:r>
          </a:p>
          <a:p>
            <a:pPr algn="ctr">
              <a:spcBef>
                <a:spcPts val="300"/>
              </a:spcBef>
            </a:pPr>
            <a:endParaRPr lang="en-US" sz="1600" b="1" dirty="0">
              <a:solidFill>
                <a:srgbClr val="FFDC0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</a:pPr>
            <a:r>
              <a:rPr lang="en-US" sz="2000" b="1" dirty="0">
                <a:solidFill>
                  <a:srgbClr val="FFDC00"/>
                </a:solidFill>
                <a:latin typeface="+mn-lt"/>
                <a:cs typeface="Arial" panose="020B0604020202020204" pitchFamily="34" charset="0"/>
              </a:rPr>
              <a:t>Energy Efficiency</a:t>
            </a:r>
          </a:p>
          <a:p>
            <a:pPr algn="ctr">
              <a:spcBef>
                <a:spcPts val="300"/>
              </a:spcBef>
            </a:pPr>
            <a:endParaRPr lang="en-US" sz="1600" b="1" dirty="0">
              <a:solidFill>
                <a:srgbClr val="FFDC0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</a:pPr>
            <a:r>
              <a:rPr lang="en-US" sz="2000" b="1" dirty="0">
                <a:solidFill>
                  <a:srgbClr val="FFDC00"/>
                </a:solidFill>
                <a:latin typeface="+mn-lt"/>
                <a:cs typeface="Arial" panose="020B0604020202020204" pitchFamily="34" charset="0"/>
              </a:rPr>
              <a:t>New business models</a:t>
            </a:r>
          </a:p>
          <a:p>
            <a:pPr algn="ctr"/>
            <a:endParaRPr lang="pt-PT" b="1" dirty="0">
              <a:solidFill>
                <a:srgbClr val="C00000"/>
              </a:solidFill>
              <a:latin typeface="EDP Preon Thin" panose="02000603000000020004" pitchFamily="50" charset="0"/>
            </a:endParaRPr>
          </a:p>
        </p:txBody>
      </p:sp>
      <p:pic>
        <p:nvPicPr>
          <p:cNvPr id="26" name="Picture 21">
            <a:extLst>
              <a:ext uri="{FF2B5EF4-FFF2-40B4-BE49-F238E27FC236}">
                <a16:creationId xmlns:a16="http://schemas.microsoft.com/office/drawing/2014/main" id="{491D6630-90C8-A2B6-11F2-C5D40FFA4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315" y="1622987"/>
            <a:ext cx="4592836" cy="4050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684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95FD3-8506-2AC5-7A3E-718B9D499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B9BCD463-F572-872F-A41E-3AEAC7F4AD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60" y="318030"/>
            <a:ext cx="9142413" cy="486304"/>
          </a:xfrm>
        </p:spPr>
        <p:txBody>
          <a:bodyPr/>
          <a:lstStyle/>
          <a:p>
            <a:r>
              <a:rPr lang="en-GB" sz="2800" dirty="0"/>
              <a:t>… DRIVING A DIGITAL JOURNEY AND NEW CHALLENGES</a:t>
            </a:r>
            <a:endParaRPr lang="en-US" sz="28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CDA4999-17F0-134B-E5F5-5989C2196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1997921"/>
            <a:ext cx="7095662" cy="319394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A620FAB-EAC7-3E15-893F-F3E0E9700A29}"/>
              </a:ext>
            </a:extLst>
          </p:cNvPr>
          <p:cNvSpPr txBox="1"/>
          <p:nvPr/>
        </p:nvSpPr>
        <p:spPr>
          <a:xfrm>
            <a:off x="8093539" y="1355818"/>
            <a:ext cx="3875641" cy="44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00" lvl="2" indent="-182563" algn="just"/>
            <a:r>
              <a:rPr lang="en-US" sz="1800" b="1" dirty="0">
                <a:solidFill>
                  <a:srgbClr val="FFD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Insider Threat</a:t>
            </a:r>
          </a:p>
          <a:p>
            <a:pPr marL="266700" lvl="4" indent="-182563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Malicious or compromised employees, contractors and privileged users</a:t>
            </a:r>
          </a:p>
          <a:p>
            <a:pPr marL="266700" lvl="4" indent="-182563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Abuse of legitimate access to disrupt operations, steal data or bypass controls</a:t>
            </a:r>
          </a:p>
          <a:p>
            <a:pPr marL="266700" lvl="4" indent="-182563" algn="just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266700" lvl="2" indent="-182563" algn="just">
              <a:spcBef>
                <a:spcPts val="600"/>
              </a:spcBef>
            </a:pPr>
            <a:r>
              <a:rPr lang="en-US" sz="1800" b="1" dirty="0">
                <a:solidFill>
                  <a:srgbClr val="FFD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Externally Generated Cyberattack</a:t>
            </a:r>
          </a:p>
          <a:p>
            <a:pPr marL="266700" lvl="4" indent="-182563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External threat actors directly targeting EDP’s digital, IT and OT environments</a:t>
            </a:r>
          </a:p>
          <a:p>
            <a:pPr marL="266700" lvl="4" indent="-182563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Exploitation of vulnerabilities, exposed services, identities or weak controls</a:t>
            </a:r>
          </a:p>
          <a:p>
            <a:pPr marL="266700" lvl="4" indent="-182563" algn="just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solidFill>
                  <a:srgbClr val="FFD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Supply Chain Cyber Attack</a:t>
            </a:r>
          </a:p>
          <a:p>
            <a:pPr marL="266700" lvl="4" indent="-182563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Compromise of suppliers, technology providers or other trusted third parties </a:t>
            </a:r>
          </a:p>
          <a:p>
            <a:pPr marL="266700" lvl="4" indent="-182563" algn="just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Attackers using legitimate connections, software or services as a pathway </a:t>
            </a:r>
          </a:p>
        </p:txBody>
      </p:sp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99D2ED2B-FAED-226D-15F9-3377C602A268}"/>
              </a:ext>
            </a:extLst>
          </p:cNvPr>
          <p:cNvCxnSpPr/>
          <p:nvPr/>
        </p:nvCxnSpPr>
        <p:spPr>
          <a:xfrm>
            <a:off x="7874000" y="1518443"/>
            <a:ext cx="0" cy="4152900"/>
          </a:xfrm>
          <a:prstGeom prst="line">
            <a:avLst/>
          </a:prstGeom>
          <a:ln w="19050">
            <a:solidFill>
              <a:srgbClr val="FFDE0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931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66CCC-AF20-B553-7A2D-3B8F897C7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4579ABA5-A2D8-E17A-9729-662E47A21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60" y="318030"/>
            <a:ext cx="9142413" cy="486304"/>
          </a:xfrm>
        </p:spPr>
        <p:txBody>
          <a:bodyPr/>
          <a:lstStyle/>
          <a:p>
            <a:r>
              <a:rPr lang="en-GB" sz="2800" dirty="0"/>
              <a:t>DIGITAL BLACKOUTS ARE REAL AND PARALYZING</a:t>
            </a:r>
            <a:endParaRPr lang="en-US" sz="2800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686297C8-2CA5-F9A4-A1C9-497CFFE2BE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37"/>
          <a:stretch>
            <a:fillRect/>
          </a:stretch>
        </p:blipFill>
        <p:spPr>
          <a:xfrm>
            <a:off x="2119494" y="1308100"/>
            <a:ext cx="7951423" cy="446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234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5947F-78DB-D188-88E7-FDEECDA46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C732D9ED-1F98-3288-2ED1-D79D4D1FE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60" y="318030"/>
            <a:ext cx="9142413" cy="486304"/>
          </a:xfrm>
        </p:spPr>
        <p:txBody>
          <a:bodyPr/>
          <a:lstStyle/>
          <a:p>
            <a:r>
              <a:rPr lang="en-GB" sz="2800" dirty="0"/>
              <a:t>GEOPOLITICS IMPACTS THE THREAT LANDSCAPE</a:t>
            </a:r>
            <a:endParaRPr lang="en-US" sz="2800" dirty="0"/>
          </a:p>
        </p:txBody>
      </p:sp>
      <p:pic>
        <p:nvPicPr>
          <p:cNvPr id="4" name="Picture 2" descr="The War - Geopolitical Futures">
            <a:extLst>
              <a:ext uri="{FF2B5EF4-FFF2-40B4-BE49-F238E27FC236}">
                <a16:creationId xmlns:a16="http://schemas.microsoft.com/office/drawing/2014/main" id="{05BE3994-B9E7-FDF1-05FB-8608F409C5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rgbClr val="DDDDD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5" b="31447"/>
          <a:stretch>
            <a:fillRect/>
          </a:stretch>
        </p:blipFill>
        <p:spPr bwMode="auto">
          <a:xfrm>
            <a:off x="0" y="1056928"/>
            <a:ext cx="12190413" cy="517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AA631A-D016-F3E9-3149-7C88DDA47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202" y="1597145"/>
            <a:ext cx="9073008" cy="420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210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06738-DDAB-AC25-6FE6-B6DC3C652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8FC6D7E-16D0-97E2-1740-81637491E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560" y="318030"/>
            <a:ext cx="9142413" cy="486304"/>
          </a:xfrm>
        </p:spPr>
        <p:txBody>
          <a:bodyPr/>
          <a:lstStyle/>
          <a:p>
            <a:r>
              <a:rPr lang="en-GB" sz="2800" dirty="0"/>
              <a:t>E-REDES HAS A COMPREHENSIVE STRATEGY</a:t>
            </a:r>
            <a:endParaRPr lang="en-US" sz="2800" dirty="0"/>
          </a:p>
        </p:txBody>
      </p:sp>
      <p:pic>
        <p:nvPicPr>
          <p:cNvPr id="3" name="Picture 2" descr="Built-in cybersecurity features | Axis Communications">
            <a:extLst>
              <a:ext uri="{FF2B5EF4-FFF2-40B4-BE49-F238E27FC236}">
                <a16:creationId xmlns:a16="http://schemas.microsoft.com/office/drawing/2014/main" id="{9779DFD0-5DD9-94B3-68E5-4385851D09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9" r="-1590"/>
          <a:stretch>
            <a:fillRect/>
          </a:stretch>
        </p:blipFill>
        <p:spPr bwMode="auto">
          <a:xfrm flipH="1">
            <a:off x="-203200" y="1049253"/>
            <a:ext cx="5207396" cy="504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660EDABA-73EF-1825-5CCB-C7F6401239BC}"/>
              </a:ext>
            </a:extLst>
          </p:cNvPr>
          <p:cNvSpPr txBox="1">
            <a:spLocks/>
          </p:cNvSpPr>
          <p:nvPr/>
        </p:nvSpPr>
        <p:spPr>
          <a:xfrm>
            <a:off x="5004196" y="1049253"/>
            <a:ext cx="7186215" cy="8049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4000" tIns="72000" rIns="91440" bIns="36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600" b="1" dirty="0">
                <a:solidFill>
                  <a:schemeClr val="bg2">
                    <a:lumMod val="65000"/>
                  </a:schemeClr>
                </a:solidFill>
                <a:latin typeface="+mn-lt"/>
              </a:rPr>
              <a:t>ADOPT THE BEST CYBERSECURITY PRACTICES AND STANDARDS IN ALIGNMENT WITH THE EDP GROUP</a:t>
            </a:r>
            <a:endParaRPr lang="pt-PT" sz="1600" dirty="0">
              <a:solidFill>
                <a:schemeClr val="bg2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B3ACFA50-9FCE-C83A-771C-CB9B5B56C632}"/>
              </a:ext>
            </a:extLst>
          </p:cNvPr>
          <p:cNvSpPr/>
          <p:nvPr/>
        </p:nvSpPr>
        <p:spPr>
          <a:xfrm>
            <a:off x="5142424" y="1180354"/>
            <a:ext cx="415156" cy="4145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PT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3027F221-6213-66CA-4858-DB877F603A9C}"/>
              </a:ext>
            </a:extLst>
          </p:cNvPr>
          <p:cNvSpPr txBox="1">
            <a:spLocks/>
          </p:cNvSpPr>
          <p:nvPr/>
        </p:nvSpPr>
        <p:spPr>
          <a:xfrm>
            <a:off x="5004196" y="1951358"/>
            <a:ext cx="7186215" cy="9662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4000" tIns="72000" rIns="91440" bIns="36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600" b="1" dirty="0">
                <a:solidFill>
                  <a:schemeClr val="bg2">
                    <a:lumMod val="65000"/>
                  </a:schemeClr>
                </a:solidFill>
                <a:latin typeface="+mn-lt"/>
              </a:rPr>
              <a:t>MANAGE CYBERSECURITY RISKS ACROSS THE ENTIRE LIFECYCLE OF INFORMATION ASSETS</a:t>
            </a:r>
            <a:endParaRPr lang="pt-PT" sz="1600" b="1" dirty="0">
              <a:solidFill>
                <a:schemeClr val="bg2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89DA6837-CFEA-13C1-C108-D97E1C5EEA35}"/>
              </a:ext>
            </a:extLst>
          </p:cNvPr>
          <p:cNvSpPr/>
          <p:nvPr/>
        </p:nvSpPr>
        <p:spPr>
          <a:xfrm>
            <a:off x="5142423" y="2243771"/>
            <a:ext cx="415156" cy="4145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PT" sz="28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10B7E6AF-8A66-61BE-A97A-EE2606620746}"/>
              </a:ext>
            </a:extLst>
          </p:cNvPr>
          <p:cNvSpPr txBox="1">
            <a:spLocks/>
          </p:cNvSpPr>
          <p:nvPr/>
        </p:nvSpPr>
        <p:spPr>
          <a:xfrm>
            <a:off x="5004198" y="3012016"/>
            <a:ext cx="7186215" cy="9662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4000" tIns="72000" rIns="91440" bIns="36000" rtlCol="0" anchor="ctr">
            <a:noAutofit/>
          </a:bodyPr>
          <a:lstStyle>
            <a:defPPr>
              <a:defRPr lang="pt-PT"/>
            </a:defPPr>
            <a:lvl1pPr marR="0" lvl="0" indent="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600" b="1">
                <a:solidFill>
                  <a:schemeClr val="bg2">
                    <a:lumMod val="65000"/>
                  </a:schemeClr>
                </a:solidFill>
                <a:latin typeface="Mark pro" panose="020B0504020201010104"/>
                <a:ea typeface="+mj-ea"/>
                <a:cs typeface="Calibri" pitchFamily="34" charset="0"/>
              </a:defRPr>
            </a:lvl1pPr>
          </a:lstStyle>
          <a:p>
            <a:r>
              <a:rPr lang="en-US" dirty="0">
                <a:latin typeface="+mn-lt"/>
              </a:rPr>
              <a:t>STRENGTHEN OPERATIONS AND THE CYBERSECURITY ECOSYSTEM, WITH FOCUS ON IIMC (OT)</a:t>
            </a:r>
            <a:endParaRPr lang="pt-PT" dirty="0">
              <a:latin typeface="+mn-lt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C243D98B-9888-AD39-CB61-C8918109093D}"/>
              </a:ext>
            </a:extLst>
          </p:cNvPr>
          <p:cNvSpPr/>
          <p:nvPr/>
        </p:nvSpPr>
        <p:spPr>
          <a:xfrm>
            <a:off x="5142425" y="3304429"/>
            <a:ext cx="415156" cy="4145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PT" sz="28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036022C4-9B12-BA38-0864-67CAE1D7C057}"/>
              </a:ext>
            </a:extLst>
          </p:cNvPr>
          <p:cNvSpPr txBox="1">
            <a:spLocks/>
          </p:cNvSpPr>
          <p:nvPr/>
        </p:nvSpPr>
        <p:spPr>
          <a:xfrm>
            <a:off x="5004198" y="4069291"/>
            <a:ext cx="7186215" cy="9662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4000" tIns="72000" rIns="91440" bIns="36000" rtlCol="0" anchor="ctr">
            <a:no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600" b="1">
                <a:solidFill>
                  <a:schemeClr val="bg2">
                    <a:lumMod val="65000"/>
                  </a:schemeClr>
                </a:solidFill>
                <a:latin typeface="Mark pro" panose="020B0504020201010104"/>
                <a:ea typeface="+mj-ea"/>
                <a:cs typeface="Calibri" pitchFamily="34" charset="0"/>
              </a:defRPr>
            </a:lvl1pPr>
          </a:lstStyle>
          <a:p>
            <a:r>
              <a:rPr lang="en-US" dirty="0">
                <a:latin typeface="+mn-lt"/>
              </a:rPr>
              <a:t>PROMOTE A TRANSVERSAL AND PARTICIPATORY CYBERSECURITY CULTURE</a:t>
            </a:r>
            <a:endParaRPr lang="pt-PT" dirty="0">
              <a:latin typeface="+mn-lt"/>
            </a:endParaRPr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5B90CF42-0924-B09F-EA13-1F3B81D9F039}"/>
              </a:ext>
            </a:extLst>
          </p:cNvPr>
          <p:cNvSpPr/>
          <p:nvPr/>
        </p:nvSpPr>
        <p:spPr>
          <a:xfrm>
            <a:off x="5142425" y="4361704"/>
            <a:ext cx="415156" cy="4145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PT" sz="28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F2903433-60FB-74B7-6FD8-9EEEAF17FEC4}"/>
              </a:ext>
            </a:extLst>
          </p:cNvPr>
          <p:cNvSpPr txBox="1">
            <a:spLocks/>
          </p:cNvSpPr>
          <p:nvPr/>
        </p:nvSpPr>
        <p:spPr>
          <a:xfrm>
            <a:off x="5004198" y="5126566"/>
            <a:ext cx="7186215" cy="9662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684000" tIns="72000" rIns="91440" bIns="36000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indent="0" defTabSz="914400" fontAlgn="auto">
              <a:spcBef>
                <a:spcPts val="600"/>
              </a:spcBef>
              <a:buClrTx/>
              <a:buSzPct val="100000"/>
              <a:buFontTx/>
              <a:buNone/>
              <a:tabLst/>
              <a:defRPr sz="1600" b="1">
                <a:solidFill>
                  <a:schemeClr val="bg2">
                    <a:lumMod val="65000"/>
                  </a:schemeClr>
                </a:solidFill>
                <a:latin typeface="+mn-lt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BOOST THE CYBERSECURITY MATURITY OF THE SECTOR AND SOCIETY</a:t>
            </a:r>
            <a:endParaRPr lang="pt-PT" dirty="0"/>
          </a:p>
        </p:txBody>
      </p:sp>
      <p:sp>
        <p:nvSpPr>
          <p:cNvPr id="26" name="Rectangle 11">
            <a:extLst>
              <a:ext uri="{FF2B5EF4-FFF2-40B4-BE49-F238E27FC236}">
                <a16:creationId xmlns:a16="http://schemas.microsoft.com/office/drawing/2014/main" id="{A4E07CFD-97C5-6368-9036-5DBE2A51EAB3}"/>
              </a:ext>
            </a:extLst>
          </p:cNvPr>
          <p:cNvSpPr/>
          <p:nvPr/>
        </p:nvSpPr>
        <p:spPr>
          <a:xfrm>
            <a:off x="5142425" y="5418979"/>
            <a:ext cx="415156" cy="4145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PT" sz="28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9007FF32-7473-5605-BEB5-17C8135F18BD}"/>
              </a:ext>
            </a:extLst>
          </p:cNvPr>
          <p:cNvSpPr txBox="1"/>
          <p:nvPr/>
        </p:nvSpPr>
        <p:spPr>
          <a:xfrm>
            <a:off x="10354157" y="1567571"/>
            <a:ext cx="1836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#complianceformaturity</a:t>
            </a:r>
            <a:endParaRPr lang="pt-PT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CAB64E97-F180-9E57-51FE-FCBAB7FD2EFA}"/>
              </a:ext>
            </a:extLst>
          </p:cNvPr>
          <p:cNvSpPr txBox="1"/>
          <p:nvPr/>
        </p:nvSpPr>
        <p:spPr>
          <a:xfrm>
            <a:off x="10354157" y="2633424"/>
            <a:ext cx="1836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#fromzerotohero</a:t>
            </a:r>
            <a:endParaRPr lang="pt-PT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E14D3CA2-EC50-A3CC-2978-4519EBC91D6C}"/>
              </a:ext>
            </a:extLst>
          </p:cNvPr>
          <p:cNvSpPr txBox="1"/>
          <p:nvPr/>
        </p:nvSpPr>
        <p:spPr>
          <a:xfrm>
            <a:off x="10354157" y="3689115"/>
            <a:ext cx="1836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#expecttheunexpected</a:t>
            </a:r>
            <a:endParaRPr lang="pt-PT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9AEF1A32-E47C-94B6-14D1-A5E9546B95E3}"/>
              </a:ext>
            </a:extLst>
          </p:cNvPr>
          <p:cNvSpPr txBox="1"/>
          <p:nvPr/>
        </p:nvSpPr>
        <p:spPr>
          <a:xfrm>
            <a:off x="10354157" y="4750153"/>
            <a:ext cx="1836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#inspiretoaspire</a:t>
            </a:r>
            <a:endParaRPr lang="pt-PT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6" name="TextBox 9">
            <a:extLst>
              <a:ext uri="{FF2B5EF4-FFF2-40B4-BE49-F238E27FC236}">
                <a16:creationId xmlns:a16="http://schemas.microsoft.com/office/drawing/2014/main" id="{2D8AA107-2D44-FFC6-B835-E8891ECA2649}"/>
              </a:ext>
            </a:extLst>
          </p:cNvPr>
          <p:cNvSpPr txBox="1"/>
          <p:nvPr/>
        </p:nvSpPr>
        <p:spPr>
          <a:xfrm>
            <a:off x="10354157" y="5823543"/>
            <a:ext cx="1836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#sharingiscaring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A6949BD4-0440-48D4-57D8-3AD250DBFDEB}"/>
              </a:ext>
            </a:extLst>
          </p:cNvPr>
          <p:cNvSpPr txBox="1">
            <a:spLocks/>
          </p:cNvSpPr>
          <p:nvPr/>
        </p:nvSpPr>
        <p:spPr>
          <a:xfrm>
            <a:off x="5004198" y="5122498"/>
            <a:ext cx="7186215" cy="966230"/>
          </a:xfrm>
          <a:prstGeom prst="rect">
            <a:avLst/>
          </a:prstGeom>
          <a:solidFill>
            <a:srgbClr val="C5E7ED"/>
          </a:solidFill>
          <a:ln>
            <a:solidFill>
              <a:srgbClr val="088F9E"/>
            </a:solidFill>
          </a:ln>
        </p:spPr>
        <p:txBody>
          <a:bodyPr vert="horz" lIns="684000" tIns="72000" rIns="91440" bIns="36000" rtlCol="0" anchor="ctr">
            <a:noAutofit/>
          </a:bodyPr>
          <a:lstStyle>
            <a:defPPr>
              <a:defRPr lang="en-US"/>
            </a:defPPr>
            <a:lvl1pPr marR="0" lvl="0" indent="0" defTabSz="91440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1600" b="1">
                <a:solidFill>
                  <a:schemeClr val="bg2">
                    <a:lumMod val="65000"/>
                  </a:schemeClr>
                </a:solidFill>
                <a:latin typeface="Mark pro" panose="020B0504020201010104"/>
                <a:ea typeface="+mj-ea"/>
                <a:cs typeface="Calibri" pitchFamily="34" charset="0"/>
              </a:defRPr>
            </a:lvl1pPr>
          </a:lstStyle>
          <a:p>
            <a:r>
              <a:rPr lang="en-US" dirty="0">
                <a:latin typeface="+mn-lt"/>
              </a:rPr>
              <a:t>BOOST THE CYBERSECURITY MATURITY OF THE SECTOR AND SOCIETY</a:t>
            </a:r>
            <a:endParaRPr lang="pt-PT" dirty="0">
              <a:latin typeface="+mn-lt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9628F4F-1273-B17A-BD29-B871034665D1}"/>
              </a:ext>
            </a:extLst>
          </p:cNvPr>
          <p:cNvSpPr/>
          <p:nvPr/>
        </p:nvSpPr>
        <p:spPr>
          <a:xfrm>
            <a:off x="5142425" y="5414911"/>
            <a:ext cx="415156" cy="4145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pt-PT" sz="28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62466B-5221-5341-E748-9B8979446932}"/>
              </a:ext>
            </a:extLst>
          </p:cNvPr>
          <p:cNvSpPr txBox="1"/>
          <p:nvPr/>
        </p:nvSpPr>
        <p:spPr>
          <a:xfrm>
            <a:off x="10354157" y="5819475"/>
            <a:ext cx="18362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#sharingiscaring</a:t>
            </a:r>
          </a:p>
        </p:txBody>
      </p:sp>
    </p:spTree>
    <p:extLst>
      <p:ext uri="{BB962C8B-B14F-4D97-AF65-F5344CB8AC3E}">
        <p14:creationId xmlns:p14="http://schemas.microsoft.com/office/powerpoint/2010/main" val="398065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043303" y="2010331"/>
            <a:ext cx="4876328" cy="2838924"/>
          </a:xfrm>
          <a:custGeom>
            <a:avLst/>
            <a:gdLst/>
            <a:ahLst/>
            <a:cxnLst/>
            <a:rect l="l" t="t" r="r" b="b"/>
            <a:pathLst>
              <a:path w="7615638" h="5711729">
                <a:moveTo>
                  <a:pt x="0" y="0"/>
                </a:moveTo>
                <a:lnTo>
                  <a:pt x="7615638" y="0"/>
                </a:lnTo>
                <a:lnTo>
                  <a:pt x="7615638" y="5711729"/>
                </a:lnTo>
                <a:lnTo>
                  <a:pt x="0" y="57117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7583"/>
            </a:stretch>
          </a:blipFill>
          <a:ln>
            <a:solidFill>
              <a:srgbClr val="44B5C2"/>
            </a:solidFill>
          </a:ln>
        </p:spPr>
        <p:txBody>
          <a:bodyPr/>
          <a:lstStyle/>
          <a:p>
            <a:endParaRPr lang="en-GB" sz="1245" dirty="0"/>
          </a:p>
        </p:txBody>
      </p:sp>
      <p:graphicFrame>
        <p:nvGraphicFramePr>
          <p:cNvPr id="10" name="TextBox 5">
            <a:extLst>
              <a:ext uri="{FF2B5EF4-FFF2-40B4-BE49-F238E27FC236}">
                <a16:creationId xmlns:a16="http://schemas.microsoft.com/office/drawing/2014/main" id="{5BAA08DB-35BA-4B32-77CA-630C75DA34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1045782"/>
              </p:ext>
            </p:extLst>
          </p:nvPr>
        </p:nvGraphicFramePr>
        <p:xfrm>
          <a:off x="650818" y="1313933"/>
          <a:ext cx="12206967" cy="4003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23">
            <a:extLst>
              <a:ext uri="{FF2B5EF4-FFF2-40B4-BE49-F238E27FC236}">
                <a16:creationId xmlns:a16="http://schemas.microsoft.com/office/drawing/2014/main" id="{9FBBBF62-7BC5-8896-DB1E-8EA3AE9D76E1}"/>
              </a:ext>
            </a:extLst>
          </p:cNvPr>
          <p:cNvSpPr txBox="1">
            <a:spLocks/>
          </p:cNvSpPr>
          <p:nvPr/>
        </p:nvSpPr>
        <p:spPr>
          <a:xfrm>
            <a:off x="508560" y="318030"/>
            <a:ext cx="9142413" cy="486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GB" sz="2800" b="1" dirty="0">
                <a:solidFill>
                  <a:srgbClr val="088F9E"/>
                </a:solidFill>
                <a:latin typeface="+mn-lt"/>
              </a:rPr>
              <a:t>COLLABORATION – EE-ISAC ENGAGEMENT &amp; MISSION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9DD56-2179-A910-6610-E8A4CD68D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 104">
            <a:extLst>
              <a:ext uri="{FF2B5EF4-FFF2-40B4-BE49-F238E27FC236}">
                <a16:creationId xmlns:a16="http://schemas.microsoft.com/office/drawing/2014/main" id="{B79EB739-FC45-F8F1-955A-9199C0668C94}"/>
              </a:ext>
            </a:extLst>
          </p:cNvPr>
          <p:cNvSpPr/>
          <p:nvPr/>
        </p:nvSpPr>
        <p:spPr>
          <a:xfrm>
            <a:off x="8402263" y="4401652"/>
            <a:ext cx="3152492" cy="106773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493BE1C-7D10-E891-060A-A2BC59BC8467}"/>
              </a:ext>
            </a:extLst>
          </p:cNvPr>
          <p:cNvSpPr/>
          <p:nvPr/>
        </p:nvSpPr>
        <p:spPr>
          <a:xfrm>
            <a:off x="8402263" y="2783660"/>
            <a:ext cx="3152492" cy="106773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FFAEC92-0F3D-BA7C-B3B5-497EF11BDC8D}"/>
              </a:ext>
            </a:extLst>
          </p:cNvPr>
          <p:cNvSpPr/>
          <p:nvPr/>
        </p:nvSpPr>
        <p:spPr>
          <a:xfrm>
            <a:off x="4435616" y="5101722"/>
            <a:ext cx="2982108" cy="781375"/>
          </a:xfrm>
          <a:prstGeom prst="rect">
            <a:avLst/>
          </a:prstGeom>
          <a:solidFill>
            <a:srgbClr val="C5E7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3BAAA83-EE55-C74F-7FC8-FD7E427884C4}"/>
              </a:ext>
            </a:extLst>
          </p:cNvPr>
          <p:cNvSpPr/>
          <p:nvPr/>
        </p:nvSpPr>
        <p:spPr>
          <a:xfrm>
            <a:off x="4423407" y="4178273"/>
            <a:ext cx="2994315" cy="821367"/>
          </a:xfrm>
          <a:prstGeom prst="rect">
            <a:avLst/>
          </a:prstGeom>
          <a:solidFill>
            <a:srgbClr val="C5E7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D593735-F5AC-BABC-845B-EE05516C2E4C}"/>
              </a:ext>
            </a:extLst>
          </p:cNvPr>
          <p:cNvSpPr/>
          <p:nvPr/>
        </p:nvSpPr>
        <p:spPr>
          <a:xfrm>
            <a:off x="4423407" y="3308864"/>
            <a:ext cx="2987294" cy="767245"/>
          </a:xfrm>
          <a:prstGeom prst="rect">
            <a:avLst/>
          </a:prstGeom>
          <a:solidFill>
            <a:srgbClr val="C5E7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F49FF51-1D9B-2EDE-BDB8-759FECC6AC4B}"/>
              </a:ext>
            </a:extLst>
          </p:cNvPr>
          <p:cNvSpPr/>
          <p:nvPr/>
        </p:nvSpPr>
        <p:spPr>
          <a:xfrm>
            <a:off x="4435615" y="2484959"/>
            <a:ext cx="2994610" cy="694016"/>
          </a:xfrm>
          <a:prstGeom prst="rect">
            <a:avLst/>
          </a:prstGeom>
          <a:solidFill>
            <a:srgbClr val="C5E7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DE2C52-F068-8B66-8247-FEF849E455B7}"/>
              </a:ext>
            </a:extLst>
          </p:cNvPr>
          <p:cNvSpPr txBox="1"/>
          <p:nvPr/>
        </p:nvSpPr>
        <p:spPr>
          <a:xfrm>
            <a:off x="2077024" y="1147686"/>
            <a:ext cx="8009627" cy="37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66" b="1" dirty="0">
                <a:solidFill>
                  <a:srgbClr val="23276C"/>
                </a:solidFill>
                <a:latin typeface="Lato Bold"/>
                <a:ea typeface="Lato Bold"/>
                <a:cs typeface="Lato Bold"/>
                <a:sym typeface="Lato Bold"/>
              </a:rPr>
              <a:t>TASK FORCES </a:t>
            </a:r>
            <a:r>
              <a:rPr lang="en-BE" dirty="0"/>
              <a:t>•</a:t>
            </a:r>
            <a:r>
              <a:rPr lang="it-IT" dirty="0"/>
              <a:t> </a:t>
            </a:r>
            <a:r>
              <a:rPr lang="en-US" sz="1866" b="1" dirty="0">
                <a:solidFill>
                  <a:srgbClr val="23276C"/>
                </a:solidFill>
                <a:latin typeface="Lato Bold"/>
                <a:ea typeface="Lato Bold"/>
                <a:cs typeface="Lato Bold"/>
                <a:sym typeface="Lato Bold"/>
              </a:rPr>
              <a:t>MEMBERS &amp; PARTNERS </a:t>
            </a:r>
            <a:r>
              <a:rPr lang="en-BE" dirty="0"/>
              <a:t>•</a:t>
            </a:r>
            <a:r>
              <a:rPr lang="it-IT" dirty="0"/>
              <a:t> </a:t>
            </a:r>
            <a:r>
              <a:rPr lang="en-US" sz="1866" b="1" dirty="0">
                <a:solidFill>
                  <a:srgbClr val="23276C"/>
                </a:solidFill>
                <a:latin typeface="Lato Bold"/>
                <a:ea typeface="Lato Bold"/>
                <a:cs typeface="Lato Bold"/>
                <a:sym typeface="Lato Bold"/>
              </a:rPr>
              <a:t>INFO SHARING PLATFORMS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60C2A-6680-A0B1-9B80-4818A1C1D594}"/>
              </a:ext>
            </a:extLst>
          </p:cNvPr>
          <p:cNvSpPr txBox="1"/>
          <p:nvPr/>
        </p:nvSpPr>
        <p:spPr>
          <a:xfrm>
            <a:off x="995321" y="1797333"/>
            <a:ext cx="2094748" cy="37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66" b="1" dirty="0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6 TASK FORCES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05A849-E737-8B67-406D-D6E7EB96BD2C}"/>
              </a:ext>
            </a:extLst>
          </p:cNvPr>
          <p:cNvSpPr txBox="1"/>
          <p:nvPr/>
        </p:nvSpPr>
        <p:spPr>
          <a:xfrm>
            <a:off x="852338" y="2424283"/>
            <a:ext cx="3619474" cy="343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"/>
                <a:ea typeface="Lato Bold" panose="020F0502020204030203" charset="0"/>
                <a:cs typeface="Lato Bold" panose="020F0502020204030203" charset="0"/>
                <a:sym typeface="Lato Bold"/>
              </a:rPr>
              <a:t>Membership &amp; Partnerships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333" b="1" dirty="0">
              <a:solidFill>
                <a:schemeClr val="tx1">
                  <a:lumMod val="50000"/>
                  <a:lumOff val="50000"/>
                </a:schemeClr>
              </a:solidFill>
              <a:latin typeface="Lato "/>
              <a:ea typeface="Lato Bold" panose="020F0502020204030203" charset="0"/>
              <a:cs typeface="Lato Bold" panose="020F0502020204030203" charset="0"/>
              <a:sym typeface="Lato Bold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"/>
                <a:ea typeface="Lato Bold" panose="020F0502020204030203" charset="0"/>
                <a:cs typeface="Lato Bold" panose="020F0502020204030203" charset="0"/>
                <a:sym typeface="Lato Bold"/>
              </a:rPr>
              <a:t>Threat Intelligence &amp; Threat Landscape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333" b="1" dirty="0">
              <a:solidFill>
                <a:schemeClr val="tx1">
                  <a:lumMod val="50000"/>
                  <a:lumOff val="50000"/>
                </a:schemeClr>
              </a:solidFill>
              <a:latin typeface="Lato "/>
              <a:ea typeface="Lato Bold" panose="020F0502020204030203" charset="0"/>
              <a:cs typeface="Lato Bold" panose="020F0502020204030203" charset="0"/>
              <a:sym typeface="Lato Bold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"/>
                <a:ea typeface="Lato Bold" panose="020F0502020204030203" charset="0"/>
                <a:cs typeface="Lato Bold" panose="020F0502020204030203" charset="0"/>
                <a:sym typeface="Lato Bold"/>
              </a:rPr>
              <a:t>Advocacy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333" b="1" dirty="0">
              <a:solidFill>
                <a:schemeClr val="tx1">
                  <a:lumMod val="50000"/>
                  <a:lumOff val="50000"/>
                </a:schemeClr>
              </a:solidFill>
              <a:latin typeface="Lato "/>
              <a:ea typeface="Lato Bold" panose="020F0502020204030203" charset="0"/>
              <a:cs typeface="Lato Bold" panose="020F0502020204030203" charset="0"/>
              <a:sym typeface="Lato Bold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"/>
                <a:ea typeface="Lato Bold" panose="020F0502020204030203" charset="0"/>
                <a:cs typeface="Lato Bold" panose="020F0502020204030203" charset="0"/>
                <a:sym typeface="Lato Bold"/>
              </a:rPr>
              <a:t>Communications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333" b="1" dirty="0">
              <a:solidFill>
                <a:schemeClr val="tx1">
                  <a:lumMod val="50000"/>
                  <a:lumOff val="50000"/>
                </a:schemeClr>
              </a:solidFill>
              <a:latin typeface="Lato "/>
              <a:ea typeface="Lato Bold" panose="020F0502020204030203" charset="0"/>
              <a:cs typeface="Lato Bold" panose="020F0502020204030203" charset="0"/>
              <a:sym typeface="Lato Bold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"/>
                <a:ea typeface="Lato Bold" panose="020F0502020204030203" charset="0"/>
                <a:cs typeface="Lato Bold" panose="020F0502020204030203" charset="0"/>
                <a:sym typeface="Lato Bold"/>
              </a:rPr>
              <a:t>Physical Security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endParaRPr lang="en-US" sz="1333" b="1" dirty="0">
              <a:solidFill>
                <a:schemeClr val="tx1">
                  <a:lumMod val="50000"/>
                  <a:lumOff val="50000"/>
                </a:schemeClr>
              </a:solidFill>
              <a:latin typeface="Lato "/>
              <a:ea typeface="Lato Bold" panose="020F0502020204030203" charset="0"/>
              <a:cs typeface="Lato Bold" panose="020F0502020204030203" charset="0"/>
              <a:sym typeface="Lato Bold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333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"/>
                <a:ea typeface="Lato Bold" panose="020F0502020204030203" charset="0"/>
                <a:cs typeface="Lato Bold" panose="020F0502020204030203" charset="0"/>
                <a:sym typeface="Lato Bold"/>
              </a:rPr>
              <a:t>Offshore Wind Sector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D0BBD8-DA9C-2453-9082-57CC85B8774E}"/>
              </a:ext>
            </a:extLst>
          </p:cNvPr>
          <p:cNvSpPr txBox="1"/>
          <p:nvPr/>
        </p:nvSpPr>
        <p:spPr>
          <a:xfrm>
            <a:off x="4325054" y="3516416"/>
            <a:ext cx="3203229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750" b="1" dirty="0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13 MoU PARTNERS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639782-0C04-F500-0449-920F3F9E8A4F}"/>
              </a:ext>
            </a:extLst>
          </p:cNvPr>
          <p:cNvSpPr txBox="1"/>
          <p:nvPr/>
        </p:nvSpPr>
        <p:spPr>
          <a:xfrm>
            <a:off x="8283434" y="1837616"/>
            <a:ext cx="3710798" cy="37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66" b="1" dirty="0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2 INFO SHARING PLATFORMS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FB2F7E4-F936-B545-E4ED-702209D14E89}"/>
              </a:ext>
            </a:extLst>
          </p:cNvPr>
          <p:cNvSpPr/>
          <p:nvPr/>
        </p:nvSpPr>
        <p:spPr>
          <a:xfrm>
            <a:off x="608921" y="1747518"/>
            <a:ext cx="470650" cy="465153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pic>
        <p:nvPicPr>
          <p:cNvPr id="50" name="Graphic 49" descr="User with solid fill">
            <a:extLst>
              <a:ext uri="{FF2B5EF4-FFF2-40B4-BE49-F238E27FC236}">
                <a16:creationId xmlns:a16="http://schemas.microsoft.com/office/drawing/2014/main" id="{B04614AD-44F3-12B4-6E85-C3DF72BA1F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5863" y="1781149"/>
            <a:ext cx="372950" cy="372950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4DA6FCE-40E0-A45C-20A4-E55BB29B0093}"/>
              </a:ext>
            </a:extLst>
          </p:cNvPr>
          <p:cNvCxnSpPr/>
          <p:nvPr/>
        </p:nvCxnSpPr>
        <p:spPr>
          <a:xfrm>
            <a:off x="1181437" y="2212671"/>
            <a:ext cx="13109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aphic 53" descr="Badge 1 outline">
            <a:extLst>
              <a:ext uri="{FF2B5EF4-FFF2-40B4-BE49-F238E27FC236}">
                <a16:creationId xmlns:a16="http://schemas.microsoft.com/office/drawing/2014/main" id="{10E67978-7299-77FB-DCB1-0F5C4D610D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5040" y="2486362"/>
            <a:ext cx="297298" cy="297298"/>
          </a:xfrm>
          <a:prstGeom prst="rect">
            <a:avLst/>
          </a:prstGeom>
        </p:spPr>
      </p:pic>
      <p:pic>
        <p:nvPicPr>
          <p:cNvPr id="56" name="Graphic 55" descr="Badge outline">
            <a:extLst>
              <a:ext uri="{FF2B5EF4-FFF2-40B4-BE49-F238E27FC236}">
                <a16:creationId xmlns:a16="http://schemas.microsoft.com/office/drawing/2014/main" id="{DEAE6C91-3013-1021-0117-ECE96719B1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630" y="3083810"/>
            <a:ext cx="297298" cy="297298"/>
          </a:xfrm>
          <a:prstGeom prst="rect">
            <a:avLst/>
          </a:prstGeom>
        </p:spPr>
      </p:pic>
      <p:pic>
        <p:nvPicPr>
          <p:cNvPr id="58" name="Graphic 57" descr="Badge 3 outline">
            <a:extLst>
              <a:ext uri="{FF2B5EF4-FFF2-40B4-BE49-F238E27FC236}">
                <a16:creationId xmlns:a16="http://schemas.microsoft.com/office/drawing/2014/main" id="{6A9A0AC8-8633-62D6-71E0-B837186563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629" y="3698280"/>
            <a:ext cx="297299" cy="297299"/>
          </a:xfrm>
          <a:prstGeom prst="rect">
            <a:avLst/>
          </a:prstGeom>
        </p:spPr>
      </p:pic>
      <p:pic>
        <p:nvPicPr>
          <p:cNvPr id="60" name="Graphic 59" descr="Badge 4 outline">
            <a:extLst>
              <a:ext uri="{FF2B5EF4-FFF2-40B4-BE49-F238E27FC236}">
                <a16:creationId xmlns:a16="http://schemas.microsoft.com/office/drawing/2014/main" id="{0EA41E18-3FF0-B687-3AB5-A33362C8AF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948" y="4312751"/>
            <a:ext cx="297299" cy="297299"/>
          </a:xfrm>
          <a:prstGeom prst="rect">
            <a:avLst/>
          </a:prstGeom>
        </p:spPr>
      </p:pic>
      <p:pic>
        <p:nvPicPr>
          <p:cNvPr id="62" name="Graphic 61" descr="Badge 5 outline">
            <a:extLst>
              <a:ext uri="{FF2B5EF4-FFF2-40B4-BE49-F238E27FC236}">
                <a16:creationId xmlns:a16="http://schemas.microsoft.com/office/drawing/2014/main" id="{D1F050B6-6E23-7BA2-39A3-F71F357BA5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6629" y="4935521"/>
            <a:ext cx="297299" cy="297299"/>
          </a:xfrm>
          <a:prstGeom prst="rect">
            <a:avLst/>
          </a:prstGeom>
        </p:spPr>
      </p:pic>
      <p:pic>
        <p:nvPicPr>
          <p:cNvPr id="64" name="Graphic 63" descr="Badge 6 outline">
            <a:extLst>
              <a:ext uri="{FF2B5EF4-FFF2-40B4-BE49-F238E27FC236}">
                <a16:creationId xmlns:a16="http://schemas.microsoft.com/office/drawing/2014/main" id="{B20A33E6-95C6-21B5-9060-3AC8E90B88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6629" y="5549992"/>
            <a:ext cx="297298" cy="297298"/>
          </a:xfrm>
          <a:prstGeom prst="rect">
            <a:avLst/>
          </a:prstGeom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7A271B2-730F-262F-BB6E-EBDB7C4DC31D}"/>
              </a:ext>
            </a:extLst>
          </p:cNvPr>
          <p:cNvCxnSpPr/>
          <p:nvPr/>
        </p:nvCxnSpPr>
        <p:spPr>
          <a:xfrm>
            <a:off x="4135031" y="2242047"/>
            <a:ext cx="0" cy="3573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>
            <a:extLst>
              <a:ext uri="{FF2B5EF4-FFF2-40B4-BE49-F238E27FC236}">
                <a16:creationId xmlns:a16="http://schemas.microsoft.com/office/drawing/2014/main" id="{AEC66AD2-6E5C-4918-1B24-612D5D8CB8E4}"/>
              </a:ext>
            </a:extLst>
          </p:cNvPr>
          <p:cNvSpPr/>
          <p:nvPr/>
        </p:nvSpPr>
        <p:spPr>
          <a:xfrm>
            <a:off x="4236487" y="1780972"/>
            <a:ext cx="470650" cy="465153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144056C-CF87-B72A-5AB8-996589001E05}"/>
              </a:ext>
            </a:extLst>
          </p:cNvPr>
          <p:cNvSpPr txBox="1"/>
          <p:nvPr/>
        </p:nvSpPr>
        <p:spPr>
          <a:xfrm>
            <a:off x="4690606" y="1833208"/>
            <a:ext cx="2871843" cy="37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866" b="1" dirty="0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MEMBERS &amp; PARTNERS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E9E5094-6238-8061-F3D8-1372D92283D5}"/>
              </a:ext>
            </a:extLst>
          </p:cNvPr>
          <p:cNvCxnSpPr/>
          <p:nvPr/>
        </p:nvCxnSpPr>
        <p:spPr>
          <a:xfrm>
            <a:off x="4815617" y="2242047"/>
            <a:ext cx="13109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Graphic 80" descr="Business Growth with solid fill">
            <a:extLst>
              <a:ext uri="{FF2B5EF4-FFF2-40B4-BE49-F238E27FC236}">
                <a16:creationId xmlns:a16="http://schemas.microsoft.com/office/drawing/2014/main" id="{1A7F3C69-2BC4-EBAB-AD5C-166B3E88AA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99363" y="1836116"/>
            <a:ext cx="391590" cy="391590"/>
          </a:xfrm>
          <a:prstGeom prst="rect">
            <a:avLst/>
          </a:prstGeom>
        </p:spPr>
      </p:pic>
      <p:sp>
        <p:nvSpPr>
          <p:cNvPr id="84" name="Oval 83">
            <a:extLst>
              <a:ext uri="{FF2B5EF4-FFF2-40B4-BE49-F238E27FC236}">
                <a16:creationId xmlns:a16="http://schemas.microsoft.com/office/drawing/2014/main" id="{41655E87-8404-9D56-4EE4-3014A2F93A99}"/>
              </a:ext>
            </a:extLst>
          </p:cNvPr>
          <p:cNvSpPr/>
          <p:nvPr/>
        </p:nvSpPr>
        <p:spPr>
          <a:xfrm>
            <a:off x="7867547" y="1850651"/>
            <a:ext cx="470650" cy="465153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6CCDD2F-D8E2-A7FB-6B4F-E685EF3B0899}"/>
              </a:ext>
            </a:extLst>
          </p:cNvPr>
          <p:cNvCxnSpPr/>
          <p:nvPr/>
        </p:nvCxnSpPr>
        <p:spPr>
          <a:xfrm>
            <a:off x="7767006" y="2333470"/>
            <a:ext cx="0" cy="3573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B2EAD56-DDE8-6309-57F2-7E0752629DDA}"/>
              </a:ext>
            </a:extLst>
          </p:cNvPr>
          <p:cNvCxnSpPr/>
          <p:nvPr/>
        </p:nvCxnSpPr>
        <p:spPr>
          <a:xfrm>
            <a:off x="8488052" y="2265528"/>
            <a:ext cx="13109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Graphic 86" descr="Chat with solid fill">
            <a:extLst>
              <a:ext uri="{FF2B5EF4-FFF2-40B4-BE49-F238E27FC236}">
                <a16:creationId xmlns:a16="http://schemas.microsoft.com/office/drawing/2014/main" id="{9623C26C-193C-4CD1-3C4E-D656F3AF9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23776" y="1911283"/>
            <a:ext cx="358192" cy="358192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5CE27436-E049-117A-2B6C-6430E0E09361}"/>
              </a:ext>
            </a:extLst>
          </p:cNvPr>
          <p:cNvSpPr txBox="1"/>
          <p:nvPr/>
        </p:nvSpPr>
        <p:spPr>
          <a:xfrm>
            <a:off x="4339642" y="2660603"/>
            <a:ext cx="3203229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750" b="1" dirty="0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53 MEMBERS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C9CFAAC-7703-6F69-15B6-D759DC767AB1}"/>
              </a:ext>
            </a:extLst>
          </p:cNvPr>
          <p:cNvSpPr txBox="1"/>
          <p:nvPr/>
        </p:nvSpPr>
        <p:spPr>
          <a:xfrm>
            <a:off x="4196596" y="4426722"/>
            <a:ext cx="3466163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750" b="1" dirty="0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3 INSTITUTIONS/AGENCIES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244EAF0-8D4C-BF36-5888-FD96B76BC0DE}"/>
              </a:ext>
            </a:extLst>
          </p:cNvPr>
          <p:cNvSpPr txBox="1"/>
          <p:nvPr/>
        </p:nvSpPr>
        <p:spPr>
          <a:xfrm>
            <a:off x="4299363" y="5313003"/>
            <a:ext cx="3203229" cy="36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750" b="1" dirty="0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1 MoU IN PROCESS</a:t>
            </a:r>
          </a:p>
        </p:txBody>
      </p:sp>
      <p:pic>
        <p:nvPicPr>
          <p:cNvPr id="111" name="Graphic 110" descr="Badge 1 with solid fill">
            <a:extLst>
              <a:ext uri="{FF2B5EF4-FFF2-40B4-BE49-F238E27FC236}">
                <a16:creationId xmlns:a16="http://schemas.microsoft.com/office/drawing/2014/main" id="{692B1F37-4F46-120B-64E1-52D9EB57C4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28588" y="3010069"/>
            <a:ext cx="614919" cy="614919"/>
          </a:xfrm>
          <a:prstGeom prst="rect">
            <a:avLst/>
          </a:prstGeom>
        </p:spPr>
      </p:pic>
      <p:pic>
        <p:nvPicPr>
          <p:cNvPr id="113" name="Graphic 112" descr="Badge with solid fill">
            <a:extLst>
              <a:ext uri="{FF2B5EF4-FFF2-40B4-BE49-F238E27FC236}">
                <a16:creationId xmlns:a16="http://schemas.microsoft.com/office/drawing/2014/main" id="{2A1815AD-693B-272B-243E-99F869A586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28588" y="4628061"/>
            <a:ext cx="614919" cy="614919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2770579D-37BE-F097-4D53-7BD1C61B5F8C}"/>
              </a:ext>
            </a:extLst>
          </p:cNvPr>
          <p:cNvCxnSpPr>
            <a:cxnSpLocks/>
          </p:cNvCxnSpPr>
          <p:nvPr/>
        </p:nvCxnSpPr>
        <p:spPr>
          <a:xfrm>
            <a:off x="9240611" y="3081663"/>
            <a:ext cx="0" cy="505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425E8FC-AEBD-2EFD-9754-7DF7E298DF75}"/>
              </a:ext>
            </a:extLst>
          </p:cNvPr>
          <p:cNvCxnSpPr>
            <a:cxnSpLocks/>
          </p:cNvCxnSpPr>
          <p:nvPr/>
        </p:nvCxnSpPr>
        <p:spPr>
          <a:xfrm>
            <a:off x="9230677" y="4682752"/>
            <a:ext cx="0" cy="505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D5E8E6DC-8577-E100-2418-0E75383ED142}"/>
              </a:ext>
            </a:extLst>
          </p:cNvPr>
          <p:cNvSpPr txBox="1"/>
          <p:nvPr/>
        </p:nvSpPr>
        <p:spPr>
          <a:xfrm>
            <a:off x="9317847" y="3167779"/>
            <a:ext cx="3203229" cy="37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866" b="1" dirty="0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MISP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D2BBCBF-33BD-9185-AC7B-9CB0D9CD19D0}"/>
              </a:ext>
            </a:extLst>
          </p:cNvPr>
          <p:cNvSpPr txBox="1"/>
          <p:nvPr/>
        </p:nvSpPr>
        <p:spPr>
          <a:xfrm>
            <a:off x="9317848" y="4779018"/>
            <a:ext cx="3203229" cy="379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1866" b="1" dirty="0" err="1">
                <a:solidFill>
                  <a:srgbClr val="002060"/>
                </a:solidFill>
                <a:latin typeface="Lato Bold"/>
                <a:ea typeface="Lato Bold"/>
                <a:cs typeface="Lato Bold"/>
                <a:sym typeface="Lato Bold"/>
              </a:rPr>
              <a:t>NextCloud</a:t>
            </a:r>
            <a:endParaRPr lang="en-US" sz="1866" b="1" dirty="0">
              <a:solidFill>
                <a:srgbClr val="002060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173A4EED-3EEB-C1CE-2DD6-EF948F9B8565}"/>
              </a:ext>
            </a:extLst>
          </p:cNvPr>
          <p:cNvSpPr txBox="1">
            <a:spLocks/>
          </p:cNvSpPr>
          <p:nvPr/>
        </p:nvSpPr>
        <p:spPr>
          <a:xfrm>
            <a:off x="508560" y="318030"/>
            <a:ext cx="9142413" cy="486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GB" sz="2800" b="1" dirty="0">
                <a:solidFill>
                  <a:srgbClr val="088F9E"/>
                </a:solidFill>
                <a:latin typeface="+mn-lt"/>
              </a:rPr>
              <a:t>KEY FACTS &amp; FIGURES</a:t>
            </a:r>
          </a:p>
        </p:txBody>
      </p:sp>
    </p:spTree>
    <p:extLst>
      <p:ext uri="{BB962C8B-B14F-4D97-AF65-F5344CB8AC3E}">
        <p14:creationId xmlns:p14="http://schemas.microsoft.com/office/powerpoint/2010/main" val="1118954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6" y="1514476"/>
            <a:ext cx="12258676" cy="4478618"/>
            <a:chOff x="0" y="0"/>
            <a:chExt cx="4816593" cy="17278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727896"/>
            </a:xfrm>
            <a:custGeom>
              <a:avLst/>
              <a:gdLst/>
              <a:ahLst/>
              <a:cxnLst/>
              <a:rect l="l" t="t" r="r" b="b"/>
              <a:pathLst>
                <a:path w="4816592" h="1727896">
                  <a:moveTo>
                    <a:pt x="0" y="0"/>
                  </a:moveTo>
                  <a:lnTo>
                    <a:pt x="4816592" y="0"/>
                  </a:lnTo>
                  <a:lnTo>
                    <a:pt x="4816592" y="1727896"/>
                  </a:lnTo>
                  <a:lnTo>
                    <a:pt x="0" y="1727896"/>
                  </a:lnTo>
                  <a:close/>
                </a:path>
              </a:pathLst>
            </a:custGeom>
            <a:solidFill>
              <a:srgbClr val="182957"/>
            </a:solidFill>
          </p:spPr>
          <p:txBody>
            <a:bodyPr/>
            <a:lstStyle/>
            <a:p>
              <a:endParaRPr lang="en-GB" sz="1245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765996"/>
            </a:xfrm>
            <a:prstGeom prst="rect">
              <a:avLst/>
            </a:prstGeom>
          </p:spPr>
          <p:txBody>
            <a:bodyPr lIns="33862" tIns="33862" rIns="33862" bIns="33862" rtlCol="0" anchor="ctr"/>
            <a:lstStyle/>
            <a:p>
              <a:pPr algn="ctr">
                <a:lnSpc>
                  <a:spcPts val="1772"/>
                </a:lnSpc>
              </a:pPr>
              <a:endParaRPr sz="1245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10113" y="2006057"/>
            <a:ext cx="2619477" cy="49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5"/>
              </a:lnSpc>
              <a:spcBef>
                <a:spcPct val="0"/>
              </a:spcBef>
            </a:pPr>
            <a:r>
              <a:rPr lang="en-US" sz="3082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2016 (16)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85468" y="2006057"/>
            <a:ext cx="2619477" cy="49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5"/>
              </a:lnSpc>
              <a:spcBef>
                <a:spcPct val="0"/>
              </a:spcBef>
            </a:pPr>
            <a:r>
              <a:rPr lang="en-US" sz="3082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2019 (27)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72187" y="2006057"/>
            <a:ext cx="2619477" cy="49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5"/>
              </a:lnSpc>
              <a:spcBef>
                <a:spcPct val="0"/>
              </a:spcBef>
            </a:pPr>
            <a:r>
              <a:rPr lang="en-US" sz="3082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2026 (53)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0971B68-0014-86B8-AEED-AA970DD287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13" r="1898"/>
          <a:stretch/>
        </p:blipFill>
        <p:spPr>
          <a:xfrm>
            <a:off x="668568" y="2821980"/>
            <a:ext cx="3039349" cy="28033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087FA81-8E9C-9708-A53B-740ADBEC5B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94"/>
          <a:stretch/>
        </p:blipFill>
        <p:spPr>
          <a:xfrm>
            <a:off x="4555892" y="2814838"/>
            <a:ext cx="3078626" cy="280998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5379F8-C910-A38D-54D9-DCF80E0006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21" r="2688"/>
          <a:stretch>
            <a:fillRect/>
          </a:stretch>
        </p:blipFill>
        <p:spPr>
          <a:xfrm>
            <a:off x="8442611" y="2821980"/>
            <a:ext cx="3078627" cy="280284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ACF30A3-AA43-171D-173E-9CF556E60EEE}"/>
              </a:ext>
            </a:extLst>
          </p:cNvPr>
          <p:cNvSpPr txBox="1"/>
          <p:nvPr/>
        </p:nvSpPr>
        <p:spPr>
          <a:xfrm>
            <a:off x="1543316" y="6477397"/>
            <a:ext cx="9103780" cy="283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45" dirty="0">
                <a:solidFill>
                  <a:srgbClr val="23276C"/>
                </a:solidFill>
                <a:latin typeface="Avenir Book"/>
              </a:rPr>
              <a:t>© 2026 EE-ISAC. All Rights Reserved. Proprietary &amp; </a:t>
            </a:r>
            <a:r>
              <a:rPr lang="it-IT" sz="1245" dirty="0">
                <a:solidFill>
                  <a:srgbClr val="23276C"/>
                </a:solidFill>
                <a:latin typeface="Avenir Book"/>
              </a:rPr>
              <a:t>Confidential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B22555B-E020-6C34-1B89-9BF4A3EECB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548" y="6122138"/>
            <a:ext cx="1523880" cy="639183"/>
          </a:xfrm>
          <a:prstGeom prst="rect">
            <a:avLst/>
          </a:prstGeom>
        </p:spPr>
      </p:pic>
      <p:sp>
        <p:nvSpPr>
          <p:cNvPr id="6" name="Title 23">
            <a:extLst>
              <a:ext uri="{FF2B5EF4-FFF2-40B4-BE49-F238E27FC236}">
                <a16:creationId xmlns:a16="http://schemas.microsoft.com/office/drawing/2014/main" id="{9C42C7E6-1746-A05D-39E4-505768E8812B}"/>
              </a:ext>
            </a:extLst>
          </p:cNvPr>
          <p:cNvSpPr txBox="1">
            <a:spLocks/>
          </p:cNvSpPr>
          <p:nvPr/>
        </p:nvSpPr>
        <p:spPr>
          <a:xfrm>
            <a:off x="508560" y="318030"/>
            <a:ext cx="9142413" cy="486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GB" sz="2800" b="1" dirty="0">
                <a:solidFill>
                  <a:srgbClr val="088F9E"/>
                </a:solidFill>
                <a:latin typeface="+mn-lt"/>
              </a:rPr>
              <a:t>MEMBERSHIP EVOLUTION MAP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3151581" y="5017027"/>
            <a:ext cx="1642456" cy="361340"/>
          </a:xfrm>
          <a:custGeom>
            <a:avLst/>
            <a:gdLst/>
            <a:ahLst/>
            <a:cxnLst/>
            <a:rect l="l" t="t" r="r" b="b"/>
            <a:pathLst>
              <a:path w="2464005" h="542081">
                <a:moveTo>
                  <a:pt x="0" y="0"/>
                </a:moveTo>
                <a:lnTo>
                  <a:pt x="2464006" y="0"/>
                </a:lnTo>
                <a:lnTo>
                  <a:pt x="2464006" y="542081"/>
                </a:lnTo>
                <a:lnTo>
                  <a:pt x="0" y="5420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7" name="Freeform 7"/>
          <p:cNvSpPr/>
          <p:nvPr/>
        </p:nvSpPr>
        <p:spPr>
          <a:xfrm>
            <a:off x="629079" y="2993720"/>
            <a:ext cx="1431716" cy="390076"/>
          </a:xfrm>
          <a:custGeom>
            <a:avLst/>
            <a:gdLst/>
            <a:ahLst/>
            <a:cxnLst/>
            <a:rect l="l" t="t" r="r" b="b"/>
            <a:pathLst>
              <a:path w="2318129" h="683120">
                <a:moveTo>
                  <a:pt x="0" y="0"/>
                </a:moveTo>
                <a:lnTo>
                  <a:pt x="2318128" y="0"/>
                </a:lnTo>
                <a:lnTo>
                  <a:pt x="2318128" y="683120"/>
                </a:lnTo>
                <a:lnTo>
                  <a:pt x="0" y="6831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8" name="Freeform 8"/>
          <p:cNvSpPr/>
          <p:nvPr/>
        </p:nvSpPr>
        <p:spPr>
          <a:xfrm>
            <a:off x="2757991" y="4338387"/>
            <a:ext cx="1376374" cy="420354"/>
          </a:xfrm>
          <a:custGeom>
            <a:avLst/>
            <a:gdLst/>
            <a:ahLst/>
            <a:cxnLst/>
            <a:rect l="l" t="t" r="r" b="b"/>
            <a:pathLst>
              <a:path w="2803044" h="744148">
                <a:moveTo>
                  <a:pt x="0" y="0"/>
                </a:moveTo>
                <a:lnTo>
                  <a:pt x="2803044" y="0"/>
                </a:lnTo>
                <a:lnTo>
                  <a:pt x="2803044" y="744148"/>
                </a:lnTo>
                <a:lnTo>
                  <a:pt x="0" y="744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6013"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9" name="Freeform 9"/>
          <p:cNvSpPr/>
          <p:nvPr/>
        </p:nvSpPr>
        <p:spPr>
          <a:xfrm>
            <a:off x="1187402" y="4993531"/>
            <a:ext cx="1725921" cy="384836"/>
          </a:xfrm>
          <a:custGeom>
            <a:avLst/>
            <a:gdLst/>
            <a:ahLst/>
            <a:cxnLst/>
            <a:rect l="l" t="t" r="r" b="b"/>
            <a:pathLst>
              <a:path w="2589218" h="577329">
                <a:moveTo>
                  <a:pt x="0" y="0"/>
                </a:moveTo>
                <a:lnTo>
                  <a:pt x="2589218" y="0"/>
                </a:lnTo>
                <a:lnTo>
                  <a:pt x="2589218" y="577329"/>
                </a:lnTo>
                <a:lnTo>
                  <a:pt x="0" y="5773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234" t="-194247" r="-25330" b="-206318"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10" name="Freeform 10"/>
          <p:cNvSpPr/>
          <p:nvPr/>
        </p:nvSpPr>
        <p:spPr>
          <a:xfrm>
            <a:off x="4690308" y="3109946"/>
            <a:ext cx="826829" cy="808051"/>
          </a:xfrm>
          <a:custGeom>
            <a:avLst/>
            <a:gdLst/>
            <a:ahLst/>
            <a:cxnLst/>
            <a:rect l="l" t="t" r="r" b="b"/>
            <a:pathLst>
              <a:path w="1485892" h="1507120">
                <a:moveTo>
                  <a:pt x="0" y="0"/>
                </a:moveTo>
                <a:lnTo>
                  <a:pt x="1485892" y="0"/>
                </a:lnTo>
                <a:lnTo>
                  <a:pt x="1485892" y="1507119"/>
                </a:lnTo>
                <a:lnTo>
                  <a:pt x="0" y="15071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11" name="Freeform 11"/>
          <p:cNvSpPr/>
          <p:nvPr/>
        </p:nvSpPr>
        <p:spPr>
          <a:xfrm>
            <a:off x="4244646" y="2257396"/>
            <a:ext cx="1347403" cy="488977"/>
          </a:xfrm>
          <a:custGeom>
            <a:avLst/>
            <a:gdLst/>
            <a:ahLst/>
            <a:cxnLst/>
            <a:rect l="l" t="t" r="r" b="b"/>
            <a:pathLst>
              <a:path w="2021367" h="733561">
                <a:moveTo>
                  <a:pt x="0" y="0"/>
                </a:moveTo>
                <a:lnTo>
                  <a:pt x="2021367" y="0"/>
                </a:lnTo>
                <a:lnTo>
                  <a:pt x="2021367" y="733560"/>
                </a:lnTo>
                <a:lnTo>
                  <a:pt x="0" y="7335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12" name="Freeform 12"/>
          <p:cNvSpPr/>
          <p:nvPr/>
        </p:nvSpPr>
        <p:spPr>
          <a:xfrm>
            <a:off x="559733" y="3659491"/>
            <a:ext cx="1544118" cy="399497"/>
          </a:xfrm>
          <a:custGeom>
            <a:avLst/>
            <a:gdLst/>
            <a:ahLst/>
            <a:cxnLst/>
            <a:rect l="l" t="t" r="r" b="b"/>
            <a:pathLst>
              <a:path w="2316478" h="599324">
                <a:moveTo>
                  <a:pt x="0" y="0"/>
                </a:moveTo>
                <a:lnTo>
                  <a:pt x="2316477" y="0"/>
                </a:lnTo>
                <a:lnTo>
                  <a:pt x="2316477" y="599323"/>
                </a:lnTo>
                <a:lnTo>
                  <a:pt x="0" y="5993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42007" b="-144507"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13" name="Freeform 13"/>
          <p:cNvSpPr/>
          <p:nvPr/>
        </p:nvSpPr>
        <p:spPr>
          <a:xfrm>
            <a:off x="3331603" y="3213914"/>
            <a:ext cx="1061585" cy="535576"/>
          </a:xfrm>
          <a:custGeom>
            <a:avLst/>
            <a:gdLst/>
            <a:ahLst/>
            <a:cxnLst/>
            <a:rect l="l" t="t" r="r" b="b"/>
            <a:pathLst>
              <a:path w="1906187" h="1018142">
                <a:moveTo>
                  <a:pt x="0" y="0"/>
                </a:moveTo>
                <a:lnTo>
                  <a:pt x="1906187" y="0"/>
                </a:lnTo>
                <a:lnTo>
                  <a:pt x="1906187" y="1018142"/>
                </a:lnTo>
                <a:lnTo>
                  <a:pt x="0" y="10181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14" name="Freeform 14"/>
          <p:cNvSpPr/>
          <p:nvPr/>
        </p:nvSpPr>
        <p:spPr>
          <a:xfrm>
            <a:off x="2333009" y="3080065"/>
            <a:ext cx="604287" cy="911385"/>
          </a:xfrm>
          <a:custGeom>
            <a:avLst/>
            <a:gdLst/>
            <a:ahLst/>
            <a:cxnLst/>
            <a:rect l="l" t="t" r="r" b="b"/>
            <a:pathLst>
              <a:path w="906549" h="1367255">
                <a:moveTo>
                  <a:pt x="0" y="0"/>
                </a:moveTo>
                <a:lnTo>
                  <a:pt x="906549" y="0"/>
                </a:lnTo>
                <a:lnTo>
                  <a:pt x="906549" y="1367254"/>
                </a:lnTo>
                <a:lnTo>
                  <a:pt x="0" y="13672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15" name="Freeform 15"/>
          <p:cNvSpPr/>
          <p:nvPr/>
        </p:nvSpPr>
        <p:spPr>
          <a:xfrm>
            <a:off x="531335" y="4334683"/>
            <a:ext cx="2049358" cy="458914"/>
          </a:xfrm>
          <a:custGeom>
            <a:avLst/>
            <a:gdLst/>
            <a:ahLst/>
            <a:cxnLst/>
            <a:rect l="l" t="t" r="r" b="b"/>
            <a:pathLst>
              <a:path w="3074438" h="688461">
                <a:moveTo>
                  <a:pt x="0" y="0"/>
                </a:moveTo>
                <a:lnTo>
                  <a:pt x="3074438" y="0"/>
                </a:lnTo>
                <a:lnTo>
                  <a:pt x="3074438" y="688461"/>
                </a:lnTo>
                <a:lnTo>
                  <a:pt x="0" y="6884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7362" b="-18281"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16" name="Freeform 16"/>
          <p:cNvSpPr/>
          <p:nvPr/>
        </p:nvSpPr>
        <p:spPr>
          <a:xfrm>
            <a:off x="6680903" y="2104331"/>
            <a:ext cx="2986824" cy="823783"/>
          </a:xfrm>
          <a:custGeom>
            <a:avLst/>
            <a:gdLst/>
            <a:ahLst/>
            <a:cxnLst/>
            <a:rect l="l" t="t" r="r" b="b"/>
            <a:pathLst>
              <a:path w="4834063" h="1200477">
                <a:moveTo>
                  <a:pt x="0" y="0"/>
                </a:moveTo>
                <a:lnTo>
                  <a:pt x="4834063" y="0"/>
                </a:lnTo>
                <a:lnTo>
                  <a:pt x="4834063" y="1200477"/>
                </a:lnTo>
                <a:lnTo>
                  <a:pt x="0" y="120047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17" name="AutoShape 17"/>
          <p:cNvSpPr/>
          <p:nvPr/>
        </p:nvSpPr>
        <p:spPr>
          <a:xfrm flipV="1">
            <a:off x="6136475" y="1591356"/>
            <a:ext cx="0" cy="4581281"/>
          </a:xfrm>
          <a:prstGeom prst="line">
            <a:avLst/>
          </a:prstGeom>
          <a:ln w="123825" cap="flat">
            <a:solidFill>
              <a:srgbClr val="C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sz="1245"/>
          </a:p>
        </p:txBody>
      </p:sp>
      <p:sp>
        <p:nvSpPr>
          <p:cNvPr id="18" name="Freeform 18"/>
          <p:cNvSpPr/>
          <p:nvPr/>
        </p:nvSpPr>
        <p:spPr>
          <a:xfrm>
            <a:off x="9879514" y="1821023"/>
            <a:ext cx="1679400" cy="1329062"/>
          </a:xfrm>
          <a:custGeom>
            <a:avLst/>
            <a:gdLst/>
            <a:ahLst/>
            <a:cxnLst/>
            <a:rect l="l" t="t" r="r" b="b"/>
            <a:pathLst>
              <a:path w="2519428" h="1993852">
                <a:moveTo>
                  <a:pt x="0" y="0"/>
                </a:moveTo>
                <a:lnTo>
                  <a:pt x="2519428" y="0"/>
                </a:lnTo>
                <a:lnTo>
                  <a:pt x="2519428" y="1993852"/>
                </a:lnTo>
                <a:lnTo>
                  <a:pt x="0" y="199385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 sz="1245"/>
          </a:p>
        </p:txBody>
      </p:sp>
      <p:sp>
        <p:nvSpPr>
          <p:cNvPr id="22" name="TextBox 22"/>
          <p:cNvSpPr txBox="1"/>
          <p:nvPr/>
        </p:nvSpPr>
        <p:spPr>
          <a:xfrm>
            <a:off x="1710256" y="1546912"/>
            <a:ext cx="2724501" cy="370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 b="1" dirty="0">
                <a:solidFill>
                  <a:srgbClr val="C00000"/>
                </a:solidFill>
                <a:latin typeface="Lato Bold"/>
                <a:ea typeface="Lato Bold"/>
                <a:cs typeface="Lato Bold"/>
                <a:sym typeface="Lato Bold"/>
              </a:rPr>
              <a:t>MoU Partners (13)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0463" y="1546912"/>
            <a:ext cx="3521393" cy="370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 b="1" dirty="0">
                <a:solidFill>
                  <a:srgbClr val="C00000"/>
                </a:solidFill>
                <a:latin typeface="Lato Bold"/>
                <a:ea typeface="Lato Bold"/>
                <a:cs typeface="Lato Bold"/>
                <a:sym typeface="Lato Bold"/>
              </a:rPr>
              <a:t>Institutions &amp; Agencies (3)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630828" y="4076239"/>
            <a:ext cx="2695373" cy="370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7"/>
              </a:lnSpc>
              <a:spcBef>
                <a:spcPct val="0"/>
              </a:spcBef>
            </a:pPr>
            <a:r>
              <a:rPr lang="en-US" sz="2284" b="1" dirty="0">
                <a:solidFill>
                  <a:srgbClr val="C00000"/>
                </a:solidFill>
                <a:latin typeface="Lato Bold"/>
                <a:ea typeface="Lato Bold"/>
                <a:cs typeface="Lato Bold"/>
                <a:sym typeface="Lato Bold"/>
              </a:rPr>
              <a:t>MOU in process (1)</a:t>
            </a:r>
          </a:p>
        </p:txBody>
      </p:sp>
      <p:pic>
        <p:nvPicPr>
          <p:cNvPr id="1026" name="Picture 2" descr="Energy Analytic Security Exchange (EASE) – ISAO Standards Organization">
            <a:extLst>
              <a:ext uri="{FF2B5EF4-FFF2-40B4-BE49-F238E27FC236}">
                <a16:creationId xmlns:a16="http://schemas.microsoft.com/office/drawing/2014/main" id="{86A1C510-849B-C503-E9ED-6B67EFE55A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59" b="25760"/>
          <a:stretch/>
        </p:blipFill>
        <p:spPr bwMode="auto">
          <a:xfrm>
            <a:off x="2291582" y="2279270"/>
            <a:ext cx="1642456" cy="53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YNERGY-ISAC">
            <a:extLst>
              <a:ext uri="{FF2B5EF4-FFF2-40B4-BE49-F238E27FC236}">
                <a16:creationId xmlns:a16="http://schemas.microsoft.com/office/drawing/2014/main" id="{00D5DE99-A17E-7863-C7E7-7EC936E48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4" y="2242782"/>
            <a:ext cx="1445154" cy="55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Energy Innovation NL | Wind meets Gas 2025">
            <a:extLst>
              <a:ext uri="{FF2B5EF4-FFF2-40B4-BE49-F238E27FC236}">
                <a16:creationId xmlns:a16="http://schemas.microsoft.com/office/drawing/2014/main" id="{668DF6E7-1680-70F7-31C8-91EE4C8A141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33205" y="4321783"/>
            <a:ext cx="1669295" cy="522433"/>
          </a:xfrm>
          <a:prstGeom prst="rect">
            <a:avLst/>
          </a:prstGeom>
        </p:spPr>
      </p:pic>
      <p:pic>
        <p:nvPicPr>
          <p:cNvPr id="3" name="Picture 2" descr="LobbyMap Canadian Gas Association">
            <a:extLst>
              <a:ext uri="{FF2B5EF4-FFF2-40B4-BE49-F238E27FC236}">
                <a16:creationId xmlns:a16="http://schemas.microsoft.com/office/drawing/2014/main" id="{FAB944EF-FAEF-8FD5-1BDE-2D5093996C2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13679" y="4374198"/>
            <a:ext cx="2329672" cy="1164836"/>
          </a:xfrm>
          <a:prstGeom prst="rect">
            <a:avLst/>
          </a:prstGeom>
        </p:spPr>
      </p:pic>
      <p:pic>
        <p:nvPicPr>
          <p:cNvPr id="4" name="Picture 3" descr="File:EU Acer Logo.png - Wikipedia">
            <a:extLst>
              <a:ext uri="{FF2B5EF4-FFF2-40B4-BE49-F238E27FC236}">
                <a16:creationId xmlns:a16="http://schemas.microsoft.com/office/drawing/2014/main" id="{F181A338-DC1E-515F-FBCA-F12CAA5BF06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68868" y="3291268"/>
            <a:ext cx="1504545" cy="488977"/>
          </a:xfrm>
          <a:prstGeom prst="rect">
            <a:avLst/>
          </a:prstGeom>
        </p:spPr>
      </p:pic>
      <p:sp>
        <p:nvSpPr>
          <p:cNvPr id="5" name="Title 23">
            <a:extLst>
              <a:ext uri="{FF2B5EF4-FFF2-40B4-BE49-F238E27FC236}">
                <a16:creationId xmlns:a16="http://schemas.microsoft.com/office/drawing/2014/main" id="{3B01D395-A551-8D09-B8CD-F2FA82825DF3}"/>
              </a:ext>
            </a:extLst>
          </p:cNvPr>
          <p:cNvSpPr txBox="1">
            <a:spLocks/>
          </p:cNvSpPr>
          <p:nvPr/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GB" sz="2800" b="1" dirty="0">
                <a:solidFill>
                  <a:srgbClr val="088F9E"/>
                </a:solidFill>
                <a:latin typeface="+mn-lt"/>
              </a:rPr>
              <a:t>PARTNERS &amp; INTERNATIONAL REACH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500312" y="2790030"/>
            <a:ext cx="7191375" cy="639764"/>
          </a:xfrm>
        </p:spPr>
        <p:txBody>
          <a:bodyPr/>
          <a:lstStyle/>
          <a:p>
            <a:r>
              <a:rPr lang="en-US" sz="4000" dirty="0"/>
              <a:t>Thank you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500312" y="3659188"/>
            <a:ext cx="7191375" cy="6397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BR" sz="2800" dirty="0"/>
              <a:t>Nuno Medeiros</a:t>
            </a:r>
          </a:p>
          <a:p>
            <a:pPr>
              <a:lnSpc>
                <a:spcPct val="100000"/>
              </a:lnSpc>
            </a:pPr>
            <a:r>
              <a:rPr lang="pt-BR" sz="2200" dirty="0"/>
              <a:t>Grid Infrastructure Senior Director </a:t>
            </a:r>
          </a:p>
          <a:p>
            <a:pPr>
              <a:lnSpc>
                <a:spcPct val="100000"/>
              </a:lnSpc>
            </a:pPr>
            <a:endParaRPr lang="pt-BR" sz="2200" dirty="0"/>
          </a:p>
          <a:p>
            <a:pPr>
              <a:lnSpc>
                <a:spcPct val="100000"/>
              </a:lnSpc>
            </a:pPr>
            <a:r>
              <a:rPr lang="pt-BR" sz="2200" dirty="0">
                <a:hlinkClick r:id="rId2"/>
              </a:rPr>
              <a:t>NUNO.MEDEIROS@E-REDES.PT</a:t>
            </a:r>
            <a:endParaRPr lang="pt-BR" sz="2200" dirty="0"/>
          </a:p>
          <a:p>
            <a:pPr>
              <a:lnSpc>
                <a:spcPct val="100000"/>
              </a:lnSpc>
            </a:pPr>
            <a:r>
              <a:rPr lang="pt-BR" sz="2200" dirty="0">
                <a:hlinkClick r:id="rId3"/>
              </a:rPr>
              <a:t>communications@ee-isac.eu</a:t>
            </a:r>
            <a:endParaRPr lang="pt-BR" sz="2200" dirty="0"/>
          </a:p>
          <a:p>
            <a:pPr>
              <a:lnSpc>
                <a:spcPct val="100000"/>
              </a:lnSpc>
            </a:pPr>
            <a:endParaRPr lang="pt-BR" sz="22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575E5020F82C429662E9ECB46FF0BF" ma:contentTypeVersion="17" ma:contentTypeDescription="Create a new document." ma:contentTypeScope="" ma:versionID="991630c8aca83dcc6d7fb095fc47f546">
  <xsd:schema xmlns:xsd="http://www.w3.org/2001/XMLSchema" xmlns:xs="http://www.w3.org/2001/XMLSchema" xmlns:p="http://schemas.microsoft.com/office/2006/metadata/properties" xmlns:ns1="http://schemas.microsoft.com/sharepoint/v3" xmlns:ns2="e8b0c2b8-87f3-417e-8bff-ec63c8db6370" xmlns:ns3="e0da8f39-bd92-4ec5-80ce-e9483cf282c2" targetNamespace="http://schemas.microsoft.com/office/2006/metadata/properties" ma:root="true" ma:fieldsID="ed015ddf7a8c15b98e0ec5a4d1819f59" ns1:_="" ns2:_="" ns3:_="">
    <xsd:import namespace="http://schemas.microsoft.com/sharepoint/v3"/>
    <xsd:import namespace="e8b0c2b8-87f3-417e-8bff-ec63c8db6370"/>
    <xsd:import namespace="e0da8f39-bd92-4ec5-80ce-e9483cf282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b0c2b8-87f3-417e-8bff-ec63c8db63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13fef0e-ad1e-4996-aa84-7ac1ebeb22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a8f39-bd92-4ec5-80ce-e9483cf282c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d565b15-935a-4ad7-aa83-6486810a5e40}" ma:internalName="TaxCatchAll" ma:showField="CatchAllData" ma:web="e0da8f39-bd92-4ec5-80ce-e9483cf282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b0c2b8-87f3-417e-8bff-ec63c8db6370">
      <Terms xmlns="http://schemas.microsoft.com/office/infopath/2007/PartnerControls"/>
    </lcf76f155ced4ddcb4097134ff3c332f>
    <TaxCatchAll xmlns="e0da8f39-bd92-4ec5-80ce-e9483cf282c2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FC2449F-E1D0-4892-ABDD-3E50BC4042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8b0c2b8-87f3-417e-8bff-ec63c8db6370"/>
    <ds:schemaRef ds:uri="e0da8f39-bd92-4ec5-80ce-e9483cf282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EF204D-2E1B-4F91-9E38-8A76A47E41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F487CB-5788-438E-B6AF-C370F8E34E2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8b0c2b8-87f3-417e-8bff-ec63c8db6370"/>
    <ds:schemaRef ds:uri="e0da8f39-bd92-4ec5-80ce-e9483cf282c2"/>
    <ds:schemaRef ds:uri="445d9a98-f048-47a3-8aac-6b6bc1569466"/>
    <ds:schemaRef ds:uri="1bf1daac-6bc1-4d3e-94a3-8d18025da53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1470</TotalTime>
  <Words>495</Words>
  <Application>Microsoft Office PowerPoint</Application>
  <PresentationFormat>Personalizados</PresentationFormat>
  <Paragraphs>112</Paragraphs>
  <Slides>14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dos diapositivos</vt:lpstr>
      </vt:variant>
      <vt:variant>
        <vt:i4>14</vt:i4>
      </vt:variant>
    </vt:vector>
  </HeadingPairs>
  <TitlesOfParts>
    <vt:vector size="26" baseType="lpstr">
      <vt:lpstr>EDP Preon Thin</vt:lpstr>
      <vt:lpstr>굴림체</vt:lpstr>
      <vt:lpstr>Avenir Book</vt:lpstr>
      <vt:lpstr>Calibri</vt:lpstr>
      <vt:lpstr>Inter-Regular</vt:lpstr>
      <vt:lpstr>Arial</vt:lpstr>
      <vt:lpstr>Lato Bold</vt:lpstr>
      <vt:lpstr>Lato </vt:lpstr>
      <vt:lpstr>Century Gothic</vt:lpstr>
      <vt:lpstr>Custom Design</vt:lpstr>
      <vt:lpstr>1_Custom Design</vt:lpstr>
      <vt:lpstr>4_Custom Design</vt:lpstr>
      <vt:lpstr>Apresentação do PowerPoint</vt:lpstr>
      <vt:lpstr>EDP GROUP IS TODAY A GLOBAL ENERGY PLAYER </vt:lpstr>
      <vt:lpstr>E-REDES: THE PT ELECTRICITY DISTRIBUTION COMPANY</vt:lpstr>
      <vt:lpstr>THE POWER GRID STANDS OUT IN ITS RELEVANCY</vt:lpstr>
      <vt:lpstr>DSOS ARE UNDERGOING A VIBRANT TRANSFORMATION</vt:lpstr>
      <vt:lpstr>… DRIVING A DIGITAL JOURNEY AND NEW CHALLENGES</vt:lpstr>
      <vt:lpstr>DIGITAL BLACKOUTS ARE REAL AND PARALYZING</vt:lpstr>
      <vt:lpstr>GEOPOLITICS IMPACTS THE THREAT LANDSCAPE</vt:lpstr>
      <vt:lpstr>E-REDES HAS A COMPREHENSIVE STRATEGY</vt:lpstr>
      <vt:lpstr>Apresentação do PowerPoint</vt:lpstr>
      <vt:lpstr>Apresentação do PowerPoint</vt:lpstr>
      <vt:lpstr>Apresentação do PowerPoint</vt:lpstr>
      <vt:lpstr>Apresentação do PowerPoint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NUNO MEDEIROS</cp:lastModifiedBy>
  <cp:revision>16</cp:revision>
  <dcterms:created xsi:type="dcterms:W3CDTF">2026-05-14T13:05:40Z</dcterms:created>
  <dcterms:modified xsi:type="dcterms:W3CDTF">2026-09-04T10:22:28Z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0x01010091575E5020F82C429662E9ECB46FF0BF</vt:lpwstr>
  </property>
</Properties>
</file>